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2" r:id="rId3"/>
  </p:sldMasterIdLst>
  <p:notesMasterIdLst>
    <p:notesMasterId r:id="rId28"/>
  </p:notesMasterIdLst>
  <p:handoutMasterIdLst>
    <p:handoutMasterId r:id="rId29"/>
  </p:handoutMasterIdLst>
  <p:sldIdLst>
    <p:sldId id="256" r:id="rId4"/>
    <p:sldId id="388" r:id="rId5"/>
    <p:sldId id="416" r:id="rId6"/>
    <p:sldId id="384" r:id="rId7"/>
    <p:sldId id="40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415" r:id="rId22"/>
    <p:sldId id="400" r:id="rId23"/>
    <p:sldId id="272" r:id="rId24"/>
    <p:sldId id="273" r:id="rId25"/>
    <p:sldId id="414" r:id="rId26"/>
    <p:sldId id="276" r:id="rId27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1F7F8"/>
          </a:solidFill>
        </a:fill>
      </a:tcStyle>
    </a:wholeTbl>
    <a:band1H>
      <a:tcStyle>
        <a:tcBdr/>
        <a:fill>
          <a:solidFill>
            <a:srgbClr val="E2EFF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EFF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9D4DB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9D4DB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9D4DB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9D4D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>
      <p:cViewPr varScale="1">
        <p:scale>
          <a:sx n="104" d="100"/>
          <a:sy n="104" d="100"/>
        </p:scale>
        <p:origin x="98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58488E4-5C30-C0AF-8EE1-CED70200B25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1" y="1"/>
            <a:ext cx="3080740" cy="511198"/>
          </a:xfrm>
          <a:prstGeom prst="rect">
            <a:avLst/>
          </a:prstGeom>
          <a:noFill/>
          <a:ln>
            <a:noFill/>
          </a:ln>
        </p:spPr>
        <p:txBody>
          <a:bodyPr vert="horz" wrap="none" lIns="93982" tIns="46986" rIns="93982" bIns="46986" anchor="t" anchorCtr="0" compatLnSpc="1">
            <a:noAutofit/>
          </a:bodyPr>
          <a:lstStyle/>
          <a:p>
            <a:pPr defTabSz="954816">
              <a:tabLst>
                <a:tab pos="0" algn="l"/>
                <a:tab pos="954816" algn="l"/>
                <a:tab pos="1909633" algn="l"/>
                <a:tab pos="2864449" algn="l"/>
                <a:tab pos="3819266" algn="l"/>
                <a:tab pos="4774082" algn="l"/>
                <a:tab pos="5728899" algn="l"/>
                <a:tab pos="6683715" algn="l"/>
                <a:tab pos="7638532" algn="l"/>
                <a:tab pos="8593348" algn="l"/>
                <a:tab pos="9548165" algn="l"/>
                <a:tab pos="1050298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500"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C36CC8-9F31-7E29-1403-6D00A088C40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018341" y="1"/>
            <a:ext cx="3080740" cy="511198"/>
          </a:xfrm>
          <a:prstGeom prst="rect">
            <a:avLst/>
          </a:prstGeom>
          <a:noFill/>
          <a:ln>
            <a:noFill/>
          </a:ln>
        </p:spPr>
        <p:txBody>
          <a:bodyPr vert="horz" wrap="none" lIns="93982" tIns="46986" rIns="93982" bIns="46986" anchor="t" anchorCtr="0" compatLnSpc="1">
            <a:noAutofit/>
          </a:bodyPr>
          <a:lstStyle/>
          <a:p>
            <a:pPr algn="r" defTabSz="954816">
              <a:tabLst>
                <a:tab pos="0" algn="l"/>
                <a:tab pos="954816" algn="l"/>
                <a:tab pos="1909633" algn="l"/>
                <a:tab pos="2864449" algn="l"/>
                <a:tab pos="3819266" algn="l"/>
                <a:tab pos="4774082" algn="l"/>
                <a:tab pos="5728899" algn="l"/>
                <a:tab pos="6683715" algn="l"/>
                <a:tab pos="7638532" algn="l"/>
                <a:tab pos="8593348" algn="l"/>
                <a:tab pos="9548165" algn="l"/>
                <a:tab pos="1050298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500"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520F99-0AE5-8B43-6914-69977408454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1" y="9723612"/>
            <a:ext cx="3080740" cy="511198"/>
          </a:xfrm>
          <a:prstGeom prst="rect">
            <a:avLst/>
          </a:prstGeom>
          <a:noFill/>
          <a:ln>
            <a:noFill/>
          </a:ln>
        </p:spPr>
        <p:txBody>
          <a:bodyPr vert="horz" wrap="none" lIns="93982" tIns="46986" rIns="93982" bIns="46986" anchor="b" anchorCtr="0" compatLnSpc="1">
            <a:noAutofit/>
          </a:bodyPr>
          <a:lstStyle/>
          <a:p>
            <a:pPr defTabSz="954816">
              <a:tabLst>
                <a:tab pos="0" algn="l"/>
                <a:tab pos="954816" algn="l"/>
                <a:tab pos="1909633" algn="l"/>
                <a:tab pos="2864449" algn="l"/>
                <a:tab pos="3819266" algn="l"/>
                <a:tab pos="4774082" algn="l"/>
                <a:tab pos="5728899" algn="l"/>
                <a:tab pos="6683715" algn="l"/>
                <a:tab pos="7638532" algn="l"/>
                <a:tab pos="8593348" algn="l"/>
                <a:tab pos="9548165" algn="l"/>
                <a:tab pos="1050298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500"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2B072A-6D50-2E60-89E7-87A801FE4E5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018341" y="9723612"/>
            <a:ext cx="3080740" cy="511198"/>
          </a:xfrm>
          <a:prstGeom prst="rect">
            <a:avLst/>
          </a:prstGeom>
          <a:noFill/>
          <a:ln>
            <a:noFill/>
          </a:ln>
        </p:spPr>
        <p:txBody>
          <a:bodyPr vert="horz" wrap="none" lIns="93982" tIns="46986" rIns="93982" bIns="46986" anchor="b" anchorCtr="0" compatLnSpc="1">
            <a:noAutofit/>
          </a:bodyPr>
          <a:lstStyle/>
          <a:p>
            <a:pPr algn="r" defTabSz="954816">
              <a:tabLst>
                <a:tab pos="0" algn="l"/>
                <a:tab pos="954816" algn="l"/>
                <a:tab pos="1909633" algn="l"/>
                <a:tab pos="2864449" algn="l"/>
                <a:tab pos="3819266" algn="l"/>
                <a:tab pos="4774082" algn="l"/>
                <a:tab pos="5728899" algn="l"/>
                <a:tab pos="6683715" algn="l"/>
                <a:tab pos="7638532" algn="l"/>
                <a:tab pos="8593348" algn="l"/>
                <a:tab pos="9548165" algn="l"/>
                <a:tab pos="1050298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03422F-B255-4B1B-A4A5-3EA44E7F7096}" type="slidenum">
              <a:pPr algn="r" defTabSz="954816">
                <a:tabLst>
                  <a:tab pos="0" algn="l"/>
                  <a:tab pos="954816" algn="l"/>
                  <a:tab pos="1909633" algn="l"/>
                  <a:tab pos="2864449" algn="l"/>
                  <a:tab pos="3819266" algn="l"/>
                  <a:tab pos="4774082" algn="l"/>
                  <a:tab pos="5728899" algn="l"/>
                  <a:tab pos="6683715" algn="l"/>
                  <a:tab pos="7638532" algn="l"/>
                  <a:tab pos="8593348" algn="l"/>
                  <a:tab pos="9548165" algn="l"/>
                  <a:tab pos="10502981" algn="l"/>
                </a:tabLst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‹N›</a:t>
            </a:fld>
            <a:endParaRPr lang="it-IT" sz="1500"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27343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3EE7C8A-F3CE-3662-ABB9-6E41AC4A82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777875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29FE043-DAA4-21F8-E9AD-A1980C121C7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9943" y="4861621"/>
            <a:ext cx="5679186" cy="4605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65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it-IT" sz="1200" b="0" i="0" u="none" strike="noStrike" kern="0" cap="none" spc="0" baseline="0">
        <a:solidFill>
          <a:srgbClr val="000000"/>
        </a:solidFill>
        <a:uFillTx/>
        <a:latin typeface="Times New Roman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F2E979C-E968-E85D-23F0-A872C0DA1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BFFF5F-E937-3578-A686-BBA5F0702D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0535BC-FC33-A778-9475-6E03F3F7D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0EF7B07-FD0F-E970-342F-FA40B0C8AF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1CF3236-B3B4-F56C-367C-74A79AC83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3A1E46-FFAC-6867-AC4E-A67CE34ECE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03CB42-4268-C1DC-6428-89A7841D9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6FC5BFA-B5D9-9835-6DA0-F67C159E0D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9985B4E-8972-C1B7-D0C4-D1180B6D8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F2A9FBF-8A15-3043-289C-E33C34CF80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5372FF-A3CB-F6D1-960A-3680EE34B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D06138A-0258-4A80-B0C8-ED40120FFC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176F3ED-4209-E86A-3B8E-0B00185E8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D7D5E8A-BAD3-F661-7396-875BB87FB1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C8474BB-81A0-EDE4-C1CA-077AAE3BA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55F156-C37A-46F3-87EF-35C0ECE420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7CE6F3-FE6C-DB98-4FE7-E54189829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D5A8B1D-4FE8-30E2-EBF5-228EA33F1F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A4B6BDA-4229-8A3D-B76D-7B0EA7CAC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D32561-A502-5A04-8F05-B1AE219149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00AC8-B956-A4A8-A2B4-0854661A7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84721E-5E47-9E0A-2604-D3FE24E87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2AF0472-41CA-1DE7-3772-9E853E891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47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37A52F9-A1D6-0982-D03C-F3A68594EB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76BA66-15A7-0100-8C00-31B8CD9F50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9E3475A-61D9-7463-645D-0CFFA9805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8453528-E87D-86AD-117F-30C39FE242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193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EA817F-CEFB-581D-DD96-71966F651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3613CE-A1B1-E471-0810-D7709F6325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D1E123-8057-40E6-1353-901FD134C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3DAB57-9337-F1CB-D943-BAE992F1B9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CFBA7-82D9-F988-338D-E78531D31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BDA1F2C-D50F-2A2A-A5AA-16A79A0A3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163C7F3-90AF-BB0F-ED5B-63AE247E1F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694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1940D59-BDE9-7D09-16D8-94BEAA9FD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4D80ED-06CE-4654-7878-D2F42FE79B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54A5B-456C-FFCD-E82F-8E2A49CE6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C0A1D94-9E15-3015-BDBB-EC9BDBC5E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8B9BF81-53A4-1B1C-1E16-0B6C13EA05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721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20D5902-93B8-D8BF-7AD8-3B79231CA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A761324-610A-B82F-D96C-BAEECB8E99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C23BC-0B44-1E98-59FA-C336FF199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EB9836C-01F5-CF3C-2447-18D961932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B22DE7B-B891-AAE8-EC4E-8B68759666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221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347FB9-99BF-FB68-3295-3D4928F11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161DC7B-86DD-9C33-2584-0DA2328C19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454CFD-B772-3905-2028-8D9F2F481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ED58C4-D55D-D83E-D2E0-D7627A6E9A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8A9685-F06E-F80C-2B0F-A6F27995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0922664-7180-E7FB-4E4B-DAA1262D84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1F4C59B-A1A6-FF9A-5504-5DD8E3EED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77875"/>
            <a:ext cx="0" cy="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DD3B034-3560-66AC-DA62-7E250326A5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43" y="4861621"/>
            <a:ext cx="5679186" cy="18466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CBE9B-6187-2E18-C4BA-27E3A1DB7F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C9C37A0-8154-DAF6-9EBA-73438C7C69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8BD78B-C075-EE10-437F-4DB54D6752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A20C54-EBAD-BD7E-2A08-21B58B717E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CB8EA-3D6A-1130-9703-F7FB2A04E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B6DD8D-F7CE-457B-A79B-4BB55E622D0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48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E5D9E-F555-CF67-20A9-8B9621E837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0501AE-03EC-4713-FB85-57A1B4730EA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6DDB70-15C7-7B14-7433-03C3D00101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7033BD-29DB-5628-AD9E-7408641FE5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85E14F-9554-7B1C-246B-20DE279E1D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76EE08-8C15-4945-95EB-5F47999F3F0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7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2FC4BF-9DA6-E5BF-7887-EE76E752561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15099" y="463545"/>
            <a:ext cx="1943100" cy="57531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E018AA-13B1-59F6-DC06-FF3D0819A7E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5800" y="463545"/>
            <a:ext cx="5676896" cy="57531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63737E-051E-BC92-5154-C812B30AD5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A35EE1-AFA8-AEFD-EAD1-9D4CC946D9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1C24A7-7E14-7AA6-ACCE-BCC8C8256F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283563-2481-480F-8FD5-54B92C1A6A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91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A3974-CB40-6DCE-67C5-48BB3786EC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3657600" cy="645282"/>
          </a:xfrm>
        </p:spPr>
        <p:txBody>
          <a:bodyPr lIns="0" tIns="0" rIns="0" bIns="0" anchor="b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A56C34-9FF2-7751-D538-7DB08DE23F6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71525" y="2286000"/>
            <a:ext cx="3657600" cy="3568692"/>
          </a:xfr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" name="Connettore diritto 10">
            <a:extLst>
              <a:ext uri="{FF2B5EF4-FFF2-40B4-BE49-F238E27FC236}">
                <a16:creationId xmlns:a16="http://schemas.microsoft.com/office/drawing/2014/main" id="{BB857204-5B8A-1FE8-CEF3-2E323AAD4C1C}"/>
              </a:ext>
            </a:extLst>
          </p:cNvPr>
          <p:cNvCxnSpPr/>
          <p:nvPr/>
        </p:nvCxnSpPr>
        <p:spPr>
          <a:xfrm>
            <a:off x="774862" y="1869920"/>
            <a:ext cx="3654263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Segnaposto immagine 3">
            <a:extLst>
              <a:ext uri="{FF2B5EF4-FFF2-40B4-BE49-F238E27FC236}">
                <a16:creationId xmlns:a16="http://schemas.microsoft.com/office/drawing/2014/main" id="{3D4BD63B-DCF7-82DC-2E8A-AAF4FA04530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516118" y="990596"/>
            <a:ext cx="3627882" cy="48371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ACED085-B5EB-1D24-ADEB-B0999EE6A7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A97F1CD-88A8-E2A0-8CE8-B75D10ED2B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F836D71-A270-A48B-E939-00BF21B12E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354FA4-610F-4C7F-8737-3D3121F2002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8069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654B65A-6B05-2B56-F85A-E708C3536A87}"/>
              </a:ext>
            </a:extLst>
          </p:cNvPr>
          <p:cNvSpPr/>
          <p:nvPr/>
        </p:nvSpPr>
        <p:spPr>
          <a:xfrm>
            <a:off x="0" y="0"/>
            <a:ext cx="8369137" cy="5824846"/>
          </a:xfrm>
          <a:prstGeom prst="rect">
            <a:avLst/>
          </a:prstGeom>
          <a:solidFill>
            <a:srgbClr val="FBE28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cxnSp>
        <p:nvCxnSpPr>
          <p:cNvPr id="3" name="Connettore diritto 5">
            <a:extLst>
              <a:ext uri="{FF2B5EF4-FFF2-40B4-BE49-F238E27FC236}">
                <a16:creationId xmlns:a16="http://schemas.microsoft.com/office/drawing/2014/main" id="{2BDEBF3B-6792-FCF8-170D-52BAF566EF1D}"/>
              </a:ext>
            </a:extLst>
          </p:cNvPr>
          <p:cNvCxnSpPr/>
          <p:nvPr/>
        </p:nvCxnSpPr>
        <p:spPr>
          <a:xfrm>
            <a:off x="777194" y="4159788"/>
            <a:ext cx="7591943" cy="0"/>
          </a:xfrm>
          <a:prstGeom prst="straightConnector1">
            <a:avLst/>
          </a:prstGeom>
          <a:noFill/>
          <a:ln w="127001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97EFE034-477E-A41B-9273-DCFD8B089DA6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74862" y="4728133"/>
            <a:ext cx="5854537" cy="281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40BF66F7-B3DF-9542-76B7-AA5D9C1CE8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233" y="1656344"/>
            <a:ext cx="5854299" cy="21134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45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4694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ine del gio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9">
            <a:extLst>
              <a:ext uri="{FF2B5EF4-FFF2-40B4-BE49-F238E27FC236}">
                <a16:creationId xmlns:a16="http://schemas.microsoft.com/office/drawing/2014/main" id="{EC1D10C4-5D2D-FA61-2515-8FF90425C42E}"/>
              </a:ext>
            </a:extLst>
          </p:cNvPr>
          <p:cNvSpPr/>
          <p:nvPr/>
        </p:nvSpPr>
        <p:spPr>
          <a:xfrm>
            <a:off x="0" y="-6839"/>
            <a:ext cx="8369137" cy="5824846"/>
          </a:xfrm>
          <a:prstGeom prst="rect">
            <a:avLst/>
          </a:prstGeom>
          <a:solidFill>
            <a:srgbClr val="A9D4D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8B1F1C-750D-84A3-41C2-D80E967D958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71525" y="2286000"/>
            <a:ext cx="5857875" cy="290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" name="Connettore diritto 10">
            <a:extLst>
              <a:ext uri="{FF2B5EF4-FFF2-40B4-BE49-F238E27FC236}">
                <a16:creationId xmlns:a16="http://schemas.microsoft.com/office/drawing/2014/main" id="{64BB0876-BFFC-9C63-9716-8C500BF55B98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78C383FA-243C-5193-2990-F4BA1C786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data 8">
            <a:extLst>
              <a:ext uri="{FF2B5EF4-FFF2-40B4-BE49-F238E27FC236}">
                <a16:creationId xmlns:a16="http://schemas.microsoft.com/office/drawing/2014/main" id="{1462E87A-B362-619D-3F31-F755B60694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12">
            <a:extLst>
              <a:ext uri="{FF2B5EF4-FFF2-40B4-BE49-F238E27FC236}">
                <a16:creationId xmlns:a16="http://schemas.microsoft.com/office/drawing/2014/main" id="{3673325B-6515-63EA-3DD5-BFA87076FA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13">
            <a:extLst>
              <a:ext uri="{FF2B5EF4-FFF2-40B4-BE49-F238E27FC236}">
                <a16:creationId xmlns:a16="http://schemas.microsoft.com/office/drawing/2014/main" id="{48D7D295-7556-599B-374F-41AB8094C8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B9A223-B205-494B-AEC9-AF511B295D4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94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51350-D2A1-F40E-527D-B26A05EEC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3657600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082F26-2447-7CFE-8D8E-28764CD7BD28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71525" y="2286000"/>
            <a:ext cx="3657600" cy="35686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" name="Connettore diritto 10">
            <a:extLst>
              <a:ext uri="{FF2B5EF4-FFF2-40B4-BE49-F238E27FC236}">
                <a16:creationId xmlns:a16="http://schemas.microsoft.com/office/drawing/2014/main" id="{24020F95-56E6-FA79-C9B3-BCFDBDCF587C}"/>
              </a:ext>
            </a:extLst>
          </p:cNvPr>
          <p:cNvCxnSpPr/>
          <p:nvPr/>
        </p:nvCxnSpPr>
        <p:spPr>
          <a:xfrm>
            <a:off x="774862" y="1869920"/>
            <a:ext cx="3654263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Segnaposto immagine 3">
            <a:extLst>
              <a:ext uri="{FF2B5EF4-FFF2-40B4-BE49-F238E27FC236}">
                <a16:creationId xmlns:a16="http://schemas.microsoft.com/office/drawing/2014/main" id="{2F7FE623-0455-936F-5EE3-93C774810B56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5516118" y="990596"/>
            <a:ext cx="3627882" cy="4837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85836144-D394-83E4-E3EA-FE0D32C943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CAD27D6-3861-5276-EF28-B649AA8C55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8DD45F3-8201-8D88-C330-22E3468EEC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80A15E-D70A-460A-B89C-1B4CED7E3A8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1008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6D1F1272-FA7D-605F-01D5-BED69DFBE8E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cxnSp>
        <p:nvCxnSpPr>
          <p:cNvPr id="3" name="Connettore diritto 10">
            <a:extLst>
              <a:ext uri="{FF2B5EF4-FFF2-40B4-BE49-F238E27FC236}">
                <a16:creationId xmlns:a16="http://schemas.microsoft.com/office/drawing/2014/main" id="{E1929375-A05C-16D9-B30A-EC1FAE5DEFA2}"/>
              </a:ext>
            </a:extLst>
          </p:cNvPr>
          <p:cNvCxnSpPr/>
          <p:nvPr/>
        </p:nvCxnSpPr>
        <p:spPr>
          <a:xfrm flipV="1">
            <a:off x="783357" y="1862669"/>
            <a:ext cx="7577285" cy="8668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A17ADC2A-FCCC-6501-B595-A712AA169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2356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2">
            <a:extLst>
              <a:ext uri="{FF2B5EF4-FFF2-40B4-BE49-F238E27FC236}">
                <a16:creationId xmlns:a16="http://schemas.microsoft.com/office/drawing/2014/main" id="{8C4AFED7-F369-B843-B3BC-5025DF99FCBE}"/>
              </a:ext>
            </a:extLst>
          </p:cNvPr>
          <p:cNvSpPr/>
          <p:nvPr/>
        </p:nvSpPr>
        <p:spPr>
          <a:xfrm>
            <a:off x="0" y="-6839"/>
            <a:ext cx="8369137" cy="5824846"/>
          </a:xfrm>
          <a:prstGeom prst="rect">
            <a:avLst/>
          </a:prstGeom>
          <a:solidFill>
            <a:srgbClr val="A9D4D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sp>
        <p:nvSpPr>
          <p:cNvPr id="3" name="Segnaposto grafico 3">
            <a:extLst>
              <a:ext uri="{FF2B5EF4-FFF2-40B4-BE49-F238E27FC236}">
                <a16:creationId xmlns:a16="http://schemas.microsoft.com/office/drawing/2014/main" id="{FD166C3D-877F-B237-C2A9-96EE86C9C393}"/>
              </a:ext>
            </a:extLst>
          </p:cNvPr>
          <p:cNvSpPr txBox="1">
            <a:spLocks noGrp="1"/>
          </p:cNvSpPr>
          <p:nvPr>
            <p:ph type="chart" sz="quarter" idx="4294967295"/>
          </p:nvPr>
        </p:nvSpPr>
        <p:spPr>
          <a:xfrm>
            <a:off x="713506" y="2286000"/>
            <a:ext cx="6858868" cy="316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aggiungere un grafico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00FBF50-B82E-4730-0855-E129E06158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5" name="Connettore diritto 11">
            <a:extLst>
              <a:ext uri="{FF2B5EF4-FFF2-40B4-BE49-F238E27FC236}">
                <a16:creationId xmlns:a16="http://schemas.microsoft.com/office/drawing/2014/main" id="{AC522258-1C31-CBD5-DD23-7985F3BEDCC5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Segnaposto data 4">
            <a:extLst>
              <a:ext uri="{FF2B5EF4-FFF2-40B4-BE49-F238E27FC236}">
                <a16:creationId xmlns:a16="http://schemas.microsoft.com/office/drawing/2014/main" id="{1021A5CB-27D7-C396-7A9D-96120677DE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CF078E6D-2376-2B5A-1BCA-3788BAA44E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CFC2F1D0-8C25-D567-2022-34AE52D5FF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7A68B-1E85-4123-BA58-20B7DA06A82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582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4">
            <a:extLst>
              <a:ext uri="{FF2B5EF4-FFF2-40B4-BE49-F238E27FC236}">
                <a16:creationId xmlns:a16="http://schemas.microsoft.com/office/drawing/2014/main" id="{D088BD24-2FCD-6156-9879-B0400DE5296B}"/>
              </a:ext>
            </a:extLst>
          </p:cNvPr>
          <p:cNvSpPr/>
          <p:nvPr/>
        </p:nvSpPr>
        <p:spPr>
          <a:xfrm>
            <a:off x="0" y="4453"/>
            <a:ext cx="8369137" cy="5824846"/>
          </a:xfrm>
          <a:prstGeom prst="rect">
            <a:avLst/>
          </a:prstGeom>
          <a:solidFill>
            <a:srgbClr val="FBE28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01BBFC61-9CE5-8C33-AAC1-C81FC4740AC5}"/>
              </a:ext>
            </a:extLst>
          </p:cNvPr>
          <p:cNvSpPr txBox="1">
            <a:spLocks noGrp="1"/>
          </p:cNvSpPr>
          <p:nvPr>
            <p:ph type="tbl" sz="quarter" idx="4294967295"/>
          </p:nvPr>
        </p:nvSpPr>
        <p:spPr>
          <a:xfrm>
            <a:off x="771525" y="2423160"/>
            <a:ext cx="6800850" cy="22274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una tabella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E12F835-6158-ED89-49DF-7A16644D4B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7572374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5" name="Connettore diritto 13">
            <a:extLst>
              <a:ext uri="{FF2B5EF4-FFF2-40B4-BE49-F238E27FC236}">
                <a16:creationId xmlns:a16="http://schemas.microsoft.com/office/drawing/2014/main" id="{0D2F7400-FF7E-8690-9619-BF490A06496A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1FCFEEA-5E51-059F-6C24-16900057E8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315DCA4-2B3D-AA2E-87F5-EB4129EE47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BE839C0-8735-61A3-040E-2A0B530D09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4B39F7-A598-4BF6-ABD7-E55895FFA46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10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>
            <a:extLst>
              <a:ext uri="{FF2B5EF4-FFF2-40B4-BE49-F238E27FC236}">
                <a16:creationId xmlns:a16="http://schemas.microsoft.com/office/drawing/2014/main" id="{32601B21-7555-EE7C-C277-E69A95154EF8}"/>
              </a:ext>
            </a:extLst>
          </p:cNvPr>
          <p:cNvSpPr/>
          <p:nvPr/>
        </p:nvSpPr>
        <p:spPr>
          <a:xfrm>
            <a:off x="0" y="-6839"/>
            <a:ext cx="8369137" cy="5824846"/>
          </a:xfrm>
          <a:prstGeom prst="rect">
            <a:avLst/>
          </a:prstGeom>
          <a:solidFill>
            <a:srgbClr val="A9D4D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cxnSp>
        <p:nvCxnSpPr>
          <p:cNvPr id="3" name="Connettore diritto 11">
            <a:extLst>
              <a:ext uri="{FF2B5EF4-FFF2-40B4-BE49-F238E27FC236}">
                <a16:creationId xmlns:a16="http://schemas.microsoft.com/office/drawing/2014/main" id="{2DACA38E-3BDE-E8E7-7BD6-7D097E4B9DF3}"/>
              </a:ext>
            </a:extLst>
          </p:cNvPr>
          <p:cNvCxnSpPr/>
          <p:nvPr/>
        </p:nvCxnSpPr>
        <p:spPr>
          <a:xfrm>
            <a:off x="1638705" y="1874702"/>
            <a:ext cx="6730432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7C5B605C-228B-29F0-9D03-0F90C743D0E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71525" y="2304342"/>
            <a:ext cx="5857875" cy="2989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623C5CF-8AA0-D09E-68DC-6B6D57E128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8641" y="978782"/>
            <a:ext cx="119203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150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"</a:t>
            </a:r>
          </a:p>
        </p:txBody>
      </p:sp>
      <p:sp>
        <p:nvSpPr>
          <p:cNvPr id="6" name="Segnaposto data 6">
            <a:extLst>
              <a:ext uri="{FF2B5EF4-FFF2-40B4-BE49-F238E27FC236}">
                <a16:creationId xmlns:a16="http://schemas.microsoft.com/office/drawing/2014/main" id="{975B3924-ED05-709F-26EC-790DF248D1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7">
            <a:extLst>
              <a:ext uri="{FF2B5EF4-FFF2-40B4-BE49-F238E27FC236}">
                <a16:creationId xmlns:a16="http://schemas.microsoft.com/office/drawing/2014/main" id="{9F9CD777-E6E8-3A4D-4693-9643C6127C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10">
            <a:extLst>
              <a:ext uri="{FF2B5EF4-FFF2-40B4-BE49-F238E27FC236}">
                <a16:creationId xmlns:a16="http://schemas.microsoft.com/office/drawing/2014/main" id="{91241613-211D-10F7-5087-B0D7254B1C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41C08E-9199-4A44-871B-2034D816F66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12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D8482-2E20-6F2F-F573-B65AA271E4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8CAE2-7975-5AD1-7F96-C5771BB6F56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4B2579-C125-577E-0E67-2D9454963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1F0A74-6853-888D-8735-7292CC3D62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15D12F-0361-0072-4905-0928BE8D5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ED44D9-BD94-4F1A-A5B8-915A66FA04B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72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8">
            <a:extLst>
              <a:ext uri="{FF2B5EF4-FFF2-40B4-BE49-F238E27FC236}">
                <a16:creationId xmlns:a16="http://schemas.microsoft.com/office/drawing/2014/main" id="{C4708092-B704-D5BF-3BA5-E70E0E1536DA}"/>
              </a:ext>
            </a:extLst>
          </p:cNvPr>
          <p:cNvCxnSpPr/>
          <p:nvPr/>
        </p:nvCxnSpPr>
        <p:spPr>
          <a:xfrm>
            <a:off x="774862" y="1874638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2E6A5FF1-E526-883A-01B0-2749F2BE10A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71525" y="4313435"/>
            <a:ext cx="1371600" cy="40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D172798D-DA92-9CCD-3067-EA3A371C72F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71525" y="4752758"/>
            <a:ext cx="1371600" cy="55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9F153C-CA5D-1BAC-D42E-1FDA2746558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838453" y="4332491"/>
            <a:ext cx="1371600" cy="40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1DE5549-751C-383B-C091-ED9E87EDA76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838453" y="4752758"/>
            <a:ext cx="1371600" cy="55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A44FDBF7-6896-C837-6C4D-82CE33C705B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898632" y="4313435"/>
            <a:ext cx="1371600" cy="4202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C8FBC0A7-65F5-2F5F-FF5C-2055AF1F7AA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898632" y="4752758"/>
            <a:ext cx="1371600" cy="55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D84DD31E-0B6A-0A87-8C08-D4763068157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972299" y="4332491"/>
            <a:ext cx="1371600" cy="4202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EE68453-91E8-1726-8E42-1DB311159E9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972299" y="4752758"/>
            <a:ext cx="1371600" cy="55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immagine 25">
            <a:extLst>
              <a:ext uri="{FF2B5EF4-FFF2-40B4-BE49-F238E27FC236}">
                <a16:creationId xmlns:a16="http://schemas.microsoft.com/office/drawing/2014/main" id="{8C4656A6-C7ED-49ED-C944-7B4B6113326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771525" y="2308933"/>
            <a:ext cx="1371600" cy="1831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15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2" name="Segnaposto immagine 25">
            <a:extLst>
              <a:ext uri="{FF2B5EF4-FFF2-40B4-BE49-F238E27FC236}">
                <a16:creationId xmlns:a16="http://schemas.microsoft.com/office/drawing/2014/main" id="{ACD41A79-CD30-74A3-B569-26B9837DA810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2838453" y="2308933"/>
            <a:ext cx="1371600" cy="1831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15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3" name="Segnaposto immagine 25">
            <a:extLst>
              <a:ext uri="{FF2B5EF4-FFF2-40B4-BE49-F238E27FC236}">
                <a16:creationId xmlns:a16="http://schemas.microsoft.com/office/drawing/2014/main" id="{78DCAE4F-B937-F18F-E7C3-13C5916C422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905371" y="2308933"/>
            <a:ext cx="1371600" cy="1831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15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4" name="Segnaposto immagine 25">
            <a:extLst>
              <a:ext uri="{FF2B5EF4-FFF2-40B4-BE49-F238E27FC236}">
                <a16:creationId xmlns:a16="http://schemas.microsoft.com/office/drawing/2014/main" id="{0FE98CF4-5F6A-C51B-ABCC-FFC635B22F9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972299" y="2314282"/>
            <a:ext cx="1371600" cy="1831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15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F01D7B7D-6285-D436-8E0E-D969F692DE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data 5">
            <a:extLst>
              <a:ext uri="{FF2B5EF4-FFF2-40B4-BE49-F238E27FC236}">
                <a16:creationId xmlns:a16="http://schemas.microsoft.com/office/drawing/2014/main" id="{851CFA71-0E34-FEED-DB3C-EBF502BD9E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17" name="Segnaposto piè di pagina 6">
            <a:extLst>
              <a:ext uri="{FF2B5EF4-FFF2-40B4-BE49-F238E27FC236}">
                <a16:creationId xmlns:a16="http://schemas.microsoft.com/office/drawing/2014/main" id="{4498AF7C-4F69-D732-1C90-1BBF867655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18" name="Segnaposto numero diapositiva 7">
            <a:extLst>
              <a:ext uri="{FF2B5EF4-FFF2-40B4-BE49-F238E27FC236}">
                <a16:creationId xmlns:a16="http://schemas.microsoft.com/office/drawing/2014/main" id="{F70E8428-2F69-2FD8-9878-EFAEFBA70E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519E02-A8AE-45B0-86E1-3D3D9B64A7B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747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quenza temporale">
    <p:bg>
      <p:bgPr>
        <a:solidFill>
          <a:srgbClr val="FBE2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90E1E4-BD40-13DB-591C-1FA8752AA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3" name="Connettore diritto 31">
            <a:extLst>
              <a:ext uri="{FF2B5EF4-FFF2-40B4-BE49-F238E27FC236}">
                <a16:creationId xmlns:a16="http://schemas.microsoft.com/office/drawing/2014/main" id="{D9C7B20B-E1A9-B0F6-383D-D627E2154DFB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5293DDD7-8826-A971-4C29-3259BA7ECC9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6209" y="2328556"/>
            <a:ext cx="1714500" cy="91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04069F-0C17-9736-8E9F-E3EEFE93EB3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55000" y="2328556"/>
            <a:ext cx="1714500" cy="91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8C7F570D-EEAC-FA87-FBAE-D93DF47E87F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55000" y="3336206"/>
            <a:ext cx="1714500" cy="2490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0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23C77A02-D9A6-09BF-E6D8-9088AEEDD9B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629400" y="2328556"/>
            <a:ext cx="1714500" cy="91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2C99E4DF-1D5B-F228-CD13-9A1B7349383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629400" y="3331031"/>
            <a:ext cx="1714500" cy="24665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0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2E952253-3A49-386E-CF63-831F19B3CE3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680609" y="2328556"/>
            <a:ext cx="1714500" cy="91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19DB4764-420C-4EF7-A7AA-912E5E1368C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668438" y="3331031"/>
            <a:ext cx="1714500" cy="24665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0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0110956B-7695-2740-5C33-AB964392628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26280" y="3331031"/>
            <a:ext cx="1714500" cy="2466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0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data 6">
            <a:extLst>
              <a:ext uri="{FF2B5EF4-FFF2-40B4-BE49-F238E27FC236}">
                <a16:creationId xmlns:a16="http://schemas.microsoft.com/office/drawing/2014/main" id="{6781AC22-DB6E-1757-27EF-682319974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13" name="Segnaposto piè di pagina 7">
            <a:extLst>
              <a:ext uri="{FF2B5EF4-FFF2-40B4-BE49-F238E27FC236}">
                <a16:creationId xmlns:a16="http://schemas.microsoft.com/office/drawing/2014/main" id="{97DFE5C4-3CE5-424E-8BFE-AE76DD0097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14" name="Segnaposto numero diapositiva 8">
            <a:extLst>
              <a:ext uri="{FF2B5EF4-FFF2-40B4-BE49-F238E27FC236}">
                <a16:creationId xmlns:a16="http://schemas.microsoft.com/office/drawing/2014/main" id="{412DF8D6-2D2A-5CBC-B47E-884912EFD6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AC6C4C-ED95-41B7-9865-941181469BC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848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3">
            <a:extLst>
              <a:ext uri="{FF2B5EF4-FFF2-40B4-BE49-F238E27FC236}">
                <a16:creationId xmlns:a16="http://schemas.microsoft.com/office/drawing/2014/main" id="{59AE6CDA-72FC-491E-BBD6-5B93E512400E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77477" y="3044586"/>
            <a:ext cx="3651647" cy="194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14317" marR="0" lvl="0" indent="-214317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1B46DB71-5431-6C18-B480-5CCFA8A26D6A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714234" y="3044586"/>
            <a:ext cx="3651647" cy="194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14317" marR="0" lvl="0" indent="-214317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DCC9DD4-6C8B-42FF-BF28-5DB173BE7D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5" name="Connettore diritto 14">
            <a:extLst>
              <a:ext uri="{FF2B5EF4-FFF2-40B4-BE49-F238E27FC236}">
                <a16:creationId xmlns:a16="http://schemas.microsoft.com/office/drawing/2014/main" id="{35DA28C0-6E1B-5975-153D-F8D4EC2CD6F9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5CC42FDD-B0C6-52F2-7B43-222DB613360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6209" y="2328556"/>
            <a:ext cx="372291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16894B19-45A3-0C3D-243E-91882DC8854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93651" y="2328556"/>
            <a:ext cx="3651647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4">
            <a:extLst>
              <a:ext uri="{FF2B5EF4-FFF2-40B4-BE49-F238E27FC236}">
                <a16:creationId xmlns:a16="http://schemas.microsoft.com/office/drawing/2014/main" id="{9874E28F-D3A9-15D0-2682-C048C5254B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D863364D-D8E6-15B5-D7E9-91AB953206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29C41BA8-627C-15B1-6CDF-56B5DEAA33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71BA1F-9EDF-40C5-B949-E91F3621A5E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220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3">
            <a:extLst>
              <a:ext uri="{FF2B5EF4-FFF2-40B4-BE49-F238E27FC236}">
                <a16:creationId xmlns:a16="http://schemas.microsoft.com/office/drawing/2014/main" id="{714E0E9B-5920-5D13-2752-B52A48D2F4C7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77477" y="3052687"/>
            <a:ext cx="2308622" cy="194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14317" marR="0" lvl="0" indent="-214317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0B4212D0-A395-91DC-208C-9A56E8FFF19E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029325" y="3044586"/>
            <a:ext cx="2336557" cy="194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14317" marR="0" lvl="0" indent="-214317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781306-0D60-3F93-2A64-D038F75FC82A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3404823" y="3044586"/>
            <a:ext cx="2336557" cy="19421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14317" marR="0" lvl="0" indent="-214317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5F91E0A-BD83-FB18-2C1A-76AD62E44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6" name="Connettore diritto 20">
            <a:extLst>
              <a:ext uri="{FF2B5EF4-FFF2-40B4-BE49-F238E27FC236}">
                <a16:creationId xmlns:a16="http://schemas.microsoft.com/office/drawing/2014/main" id="{D5740D10-EB1E-EEA0-7CFB-EC39B0307F3F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CB8F2BD0-DB1F-3A94-62D3-7A87F5C9D84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06209" y="2328556"/>
            <a:ext cx="2379890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91E7C7B3-5B1E-F4F1-3439-1A0C0B5F394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349684" y="2328556"/>
            <a:ext cx="2336557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72A60657-D36E-EEFA-51A4-95929660086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949836" y="2328556"/>
            <a:ext cx="2336557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data 4">
            <a:extLst>
              <a:ext uri="{FF2B5EF4-FFF2-40B4-BE49-F238E27FC236}">
                <a16:creationId xmlns:a16="http://schemas.microsoft.com/office/drawing/2014/main" id="{203A2BFB-CAEB-AB5A-AD00-CB9E8CFF02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963BA23F-CA9F-F0B2-EEA4-9CF5F14C54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12" name="Segnaposto numero diapositiva 6">
            <a:extLst>
              <a:ext uri="{FF2B5EF4-FFF2-40B4-BE49-F238E27FC236}">
                <a16:creationId xmlns:a16="http://schemas.microsoft.com/office/drawing/2014/main" id="{7646699C-74F7-8849-75BF-79CEFB7EA5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E917C6-7C5F-4041-ABFC-B68F3F6309E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177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epilogo">
    <p:bg>
      <p:bgPr>
        <a:solidFill>
          <a:srgbClr val="A9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6663F-76E8-836B-40D9-6B86617ADE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25" y="999064"/>
            <a:ext cx="5857875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cxnSp>
        <p:nvCxnSpPr>
          <p:cNvPr id="3" name="Connettore diritto 14">
            <a:extLst>
              <a:ext uri="{FF2B5EF4-FFF2-40B4-BE49-F238E27FC236}">
                <a16:creationId xmlns:a16="http://schemas.microsoft.com/office/drawing/2014/main" id="{A0E62349-ECFF-AEAF-AE86-06C464F245C0}"/>
              </a:ext>
            </a:extLst>
          </p:cNvPr>
          <p:cNvCxnSpPr/>
          <p:nvPr/>
        </p:nvCxnSpPr>
        <p:spPr>
          <a:xfrm>
            <a:off x="774862" y="1871273"/>
            <a:ext cx="7594275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EB6CF263-D321-5423-DB46-61CA6D5C2D6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71525" y="2321926"/>
            <a:ext cx="3657600" cy="38259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2E690252-3B0F-04A4-4DED-22697E3E1F6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86299" y="2286000"/>
            <a:ext cx="3657600" cy="2746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064E3FA1-D8C8-A2ED-658B-4A6D36ADDD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CFBF195B-5755-7416-D938-A7FDF91CED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CB703E6B-60EC-F109-6B62-07A4A12A0F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AC35E3-946D-44EA-86E9-9CB197D62D7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688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z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A91D58-F924-D64E-E1C7-EDC9D02510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2828" y="999064"/>
            <a:ext cx="3657600" cy="6452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defTabSz="685800" fontAlgn="auto">
              <a:spcBef>
                <a:spcPts val="0"/>
              </a:spcBef>
              <a:spcAft>
                <a:spcPts val="0"/>
              </a:spcAft>
              <a:tabLst/>
              <a:defRPr lang="it-IT" sz="3300" b="1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D0738C-EFCF-4F15-3A27-CF647DCFADB2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692828" y="2286000"/>
            <a:ext cx="3657600" cy="23327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lang="it-IT" sz="135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" name="Connettore diritto 10">
            <a:extLst>
              <a:ext uri="{FF2B5EF4-FFF2-40B4-BE49-F238E27FC236}">
                <a16:creationId xmlns:a16="http://schemas.microsoft.com/office/drawing/2014/main" id="{2D87E641-2EEB-E841-8D6A-7A634DFAA445}"/>
              </a:ext>
            </a:extLst>
          </p:cNvPr>
          <p:cNvCxnSpPr/>
          <p:nvPr/>
        </p:nvCxnSpPr>
        <p:spPr>
          <a:xfrm>
            <a:off x="4696175" y="1869920"/>
            <a:ext cx="3654253" cy="0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Segnaposto immagine 3">
            <a:extLst>
              <a:ext uri="{FF2B5EF4-FFF2-40B4-BE49-F238E27FC236}">
                <a16:creationId xmlns:a16="http://schemas.microsoft.com/office/drawing/2014/main" id="{069870C8-02E9-65AC-7DC3-47481124A187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990596"/>
            <a:ext cx="3627882" cy="4837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71450" marR="0" lvl="0" indent="-171450" defTabSz="685800" fontAlgn="auto">
              <a:spcBef>
                <a:spcPts val="75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1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6" name="Segnaposto contenuto 13">
            <a:extLst>
              <a:ext uri="{FF2B5EF4-FFF2-40B4-BE49-F238E27FC236}">
                <a16:creationId xmlns:a16="http://schemas.microsoft.com/office/drawing/2014/main" id="{2BE3C5E1-9920-F210-996B-1267ACBD7764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692828" y="4659581"/>
            <a:ext cx="3657600" cy="543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685800" fontAlgn="auto">
              <a:spcBef>
                <a:spcPts val="750"/>
              </a:spcBef>
              <a:spcAft>
                <a:spcPts val="0"/>
              </a:spcAft>
              <a:buNone/>
              <a:tabLst/>
              <a:defRPr lang="it-IT" sz="1200" b="0" i="0" u="none" strike="noStrike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5">
            <a:extLst>
              <a:ext uri="{FF2B5EF4-FFF2-40B4-BE49-F238E27FC236}">
                <a16:creationId xmlns:a16="http://schemas.microsoft.com/office/drawing/2014/main" id="{F4C5807B-5DEF-049D-43D9-E75323C207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8" name="Segnaposto piè di pagina 6">
            <a:extLst>
              <a:ext uri="{FF2B5EF4-FFF2-40B4-BE49-F238E27FC236}">
                <a16:creationId xmlns:a16="http://schemas.microsoft.com/office/drawing/2014/main" id="{E7596A03-EC34-9BFC-4D7B-62CAA1B43B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57BE2499-692A-AFC0-57F7-C31AB4D044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54D0F4-B557-497F-BE82-40F5377BA69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34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B272F8-E48A-DB35-508A-D4575C193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022211-36AA-A9CE-9C0F-4C5A8B97A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34D5E5-B466-F88B-4100-95D3F4511E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F9DC77-EC68-C88B-20E6-1ECCC05F34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3F44FD-EFF4-B823-D4E3-3C182EF011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1A5DD-F77D-4937-BEC5-36FA761014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35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B0E-B609-93E2-5012-778F2F7D3A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8CDCEE-578E-F570-5D43-E400BE1EFA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1981203"/>
            <a:ext cx="3810003" cy="42354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6E0D88-64B8-1155-6D9A-0C74035162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981203"/>
            <a:ext cx="3810003" cy="42354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A54997-AA54-07EB-3B6F-73839BBB7F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40E478-6678-87F0-5F15-33E6988D6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3095AE-9E01-319F-08A7-68ADD2E19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5A49FE-406B-499A-9BBE-D63687CDFF9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7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1DA75-CAAE-BF50-637A-6289ED4F04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4EF949-FEC9-2B3F-E421-3D30E19FB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CDACE8-CDF9-D4BA-DCB6-0CB34FFAD51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80B988C-FF0A-8FA1-303A-5928EBAA60F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21741D-F88B-A79B-A2FD-87C75DFA177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377815-BC1D-4541-C652-94FA08BB90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6E219A-DBAD-318A-A410-AD99E09BF5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B67D0B6-0275-57FB-7FFF-881744D199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44A13-BB97-4E93-977B-C97B9207584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77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7E155-07EE-98D9-0CDA-3FE99E60D8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35A14CF-EA2E-679C-CCA1-9FF0DF6BB5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335797-E817-70E2-B64F-C35FC492DE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97612-0A83-1C8D-87D7-FF32F876EC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1AA17F-9A7C-4966-990B-FC9E0F8DE6C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92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1C08C2-5C87-142F-F869-A8B288B5EC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47D312-13E0-0878-5148-6B71A2B6A3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60A893-67FA-4718-BB60-13317CF510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F0F012-8B6E-4575-B90D-4FE4CF9B545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34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091F6-5B6F-709A-28D5-6DDC2C012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990204-DFA2-F95E-37FF-708314DB41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9D7738-2098-E174-7A06-62CB3896F1F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F94E0E-EFCD-5523-5739-0A2A1D8980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EED592-037F-1E1C-4B88-48D643DF15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78B85B-85C1-C550-B70D-42ED4EA490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A98FF3-992E-4323-B248-024FD117899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5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CD666-63BC-E66F-31BF-B41048D53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D0809D-BB38-94AD-E6CB-C5738B629B8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17A063-D835-9AF8-0578-05C9E35F4B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4364F2-D92A-C697-5E16-E627DC347E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E4AC3E-A921-101B-79EC-E471A6A928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6E3FFB-F2C1-3C2F-F2D5-1DC481C618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8ED04E-10F8-4085-8123-6BCD53B509A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4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F8AF6C-6C46-DCB0-E0D7-87390FA1FB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463683"/>
            <a:ext cx="7772400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0A9AFA-A60A-28B2-9F37-EEFB555A39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981084"/>
            <a:ext cx="7772400" cy="423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3EAECB-37CB-3605-0435-D28C96DC96F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5800" y="6248515"/>
            <a:ext cx="1905115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056CDE-7D55-2544-CF6A-DEA67F9F088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6248515"/>
            <a:ext cx="2895840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5A83DA-CDBF-83CE-4471-C4BAC30395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6248515"/>
            <a:ext cx="1905115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355B5CD-66EF-4C50-9D7E-5B8A2C56C3A9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it-IT" sz="44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SimSun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it-IT" sz="32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SimSun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209B06-F6CC-F10F-4E45-74708B09C30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5800" y="6248515"/>
            <a:ext cx="1905115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DC1771-1115-3C86-F3FE-03E98C9A23A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6248515"/>
            <a:ext cx="2895840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DC7736-9D1C-7D51-7C19-07F8CE32EA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6248515"/>
            <a:ext cx="1905115" cy="4597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230C11F-C4F6-40F2-A48D-7A2C3C21BE15}" type="slidenum">
              <a:t>‹N›</a:t>
            </a:fld>
            <a:endParaRPr lang="it-IT"/>
          </a:p>
        </p:txBody>
      </p:sp>
      <p:sp>
        <p:nvSpPr>
          <p:cNvPr id="5" name="Segnaposto titolo 4">
            <a:extLst>
              <a:ext uri="{FF2B5EF4-FFF2-40B4-BE49-F238E27FC236}">
                <a16:creationId xmlns:a16="http://schemas.microsoft.com/office/drawing/2014/main" id="{45C1E79F-1120-5E89-3A1A-B222D6351A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8473373-3ED5-5606-C7AB-28F39D06D8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9A5A3C86-13E5-D21E-9E23-D10AC6D4275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373108" y="6292333"/>
            <a:ext cx="1142241" cy="18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0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3 settembre 20XX 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2286A7D4-372D-464D-78C1-6161A6885BA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223635" y="6294116"/>
            <a:ext cx="1097087" cy="18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1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r>
              <a:rPr lang="it-IT"/>
              <a:t>Relazione annuale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F14DF673-63A0-4938-44E6-169DDBBDD3A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20121" y="6292333"/>
            <a:ext cx="309560" cy="18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900" b="0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defRPr>
            </a:lvl1pPr>
          </a:lstStyle>
          <a:p>
            <a:pPr lvl="0"/>
            <a:fld id="{BCA1AC51-6048-43E8-A1C3-2B128DFF0E0D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ca.provincia.pc.i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www.provincia.pc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delleprovince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133007CB-F467-8C71-64B1-BFCEC0E229FE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C970DF-8DCD-3EAC-764C-B77A8C195D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485004"/>
            <a:ext cx="9143643" cy="4437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365101-5B08-0C71-8930-BF3503DEA6AD}"/>
              </a:ext>
            </a:extLst>
          </p:cNvPr>
          <p:cNvSpPr txBox="1"/>
          <p:nvPr/>
        </p:nvSpPr>
        <p:spPr>
          <a:xfrm>
            <a:off x="1639766" y="3311345"/>
            <a:ext cx="6121203" cy="2183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IL BENESSERE EQUO E SOSTENIBILE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IN PROVINCIA DI PIACENZA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1" dirty="0">
                <a:solidFill>
                  <a:srgbClr val="FF0000"/>
                </a:solidFill>
                <a:latin typeface="Arimo" pitchFamily="34"/>
                <a:ea typeface="SimSun" pitchFamily="2"/>
                <a:cs typeface="Mangal" pitchFamily="2"/>
              </a:rPr>
              <a:t>Edizione</a:t>
            </a:r>
            <a:r>
              <a:rPr lang="it-IT" sz="2200" b="1" i="0" u="none" strike="noStrike" kern="1200" cap="none" spc="0" baseline="0" dirty="0">
                <a:solidFill>
                  <a:srgbClr val="FF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 2024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1" i="0" u="none" strike="noStrike" kern="1200" cap="none" spc="0" baseline="0" dirty="0">
                <a:solidFill>
                  <a:schemeClr val="accent1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I risultati del progetto nazionale BES delle Province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200" b="1" i="0" u="none" strike="noStrike" kern="1200" cap="none" spc="0" baseline="0" dirty="0">
              <a:solidFill>
                <a:srgbClr val="000000"/>
              </a:solidFill>
              <a:uFillTx/>
              <a:latin typeface="Arimo" pitchFamily="34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1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Amministrazione Provinciale di Piacenza – </a:t>
            </a:r>
            <a:r>
              <a:rPr lang="it-IT" i="1" dirty="0">
                <a:solidFill>
                  <a:srgbClr val="000000"/>
                </a:solidFill>
                <a:latin typeface="Arimo" pitchFamily="34"/>
                <a:ea typeface="SimSun" pitchFamily="2"/>
                <a:cs typeface="Mangal" pitchFamily="2"/>
              </a:rPr>
              <a:t>5 maggio </a:t>
            </a:r>
            <a:r>
              <a:rPr lang="it-IT" sz="1800" b="0" i="1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SimSun" pitchFamily="2"/>
                <a:cs typeface="Mangal" pitchFamily="2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E3933C6E-E79F-DA69-1418-D57B085D4E6D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456D20-23FC-688C-D939-5B0CA1D49C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6" y="0"/>
            <a:ext cx="9143643" cy="7210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AFE9EC0-0A41-CB14-2AE7-983FFA368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21077"/>
            <a:ext cx="9143643" cy="341404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CD02412-9220-F3A7-DBF8-2483A3C1E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4224603"/>
            <a:ext cx="8959273" cy="232562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4D8D7D7-D897-5B72-E3F1-C8479DCB2CE0}"/>
              </a:ext>
            </a:extLst>
          </p:cNvPr>
          <p:cNvSpPr/>
          <p:nvPr/>
        </p:nvSpPr>
        <p:spPr>
          <a:xfrm>
            <a:off x="6893653" y="2937945"/>
            <a:ext cx="468033" cy="19787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60BAB15-C424-4705-AFDE-03993B4BE31B}"/>
              </a:ext>
            </a:extLst>
          </p:cNvPr>
          <p:cNvSpPr/>
          <p:nvPr/>
        </p:nvSpPr>
        <p:spPr>
          <a:xfrm>
            <a:off x="6893653" y="3150595"/>
            <a:ext cx="468033" cy="19787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088C5C1-EDAC-FF33-C3B9-62680F0661C8}"/>
              </a:ext>
            </a:extLst>
          </p:cNvPr>
          <p:cNvSpPr/>
          <p:nvPr/>
        </p:nvSpPr>
        <p:spPr>
          <a:xfrm>
            <a:off x="6893652" y="1207119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3BB6FAC-FAAC-3D4E-35FC-B28026E07B41}"/>
              </a:ext>
            </a:extLst>
          </p:cNvPr>
          <p:cNvSpPr/>
          <p:nvPr/>
        </p:nvSpPr>
        <p:spPr>
          <a:xfrm>
            <a:off x="6893652" y="2297152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9265FD0-7E98-7A0E-DF86-ADBAA484413C}"/>
              </a:ext>
            </a:extLst>
          </p:cNvPr>
          <p:cNvSpPr/>
          <p:nvPr/>
        </p:nvSpPr>
        <p:spPr>
          <a:xfrm>
            <a:off x="6893652" y="2507689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6FA3BB0-BDD2-9544-E01C-357BA0DD90E6}"/>
              </a:ext>
            </a:extLst>
          </p:cNvPr>
          <p:cNvSpPr/>
          <p:nvPr/>
        </p:nvSpPr>
        <p:spPr>
          <a:xfrm>
            <a:off x="6893651" y="1874947"/>
            <a:ext cx="468033" cy="19787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84A6D2A-4369-DDBE-F56B-C086C7344424}"/>
              </a:ext>
            </a:extLst>
          </p:cNvPr>
          <p:cNvSpPr/>
          <p:nvPr/>
        </p:nvSpPr>
        <p:spPr>
          <a:xfrm>
            <a:off x="6893651" y="1654377"/>
            <a:ext cx="468033" cy="19787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283B12C-1DAC-3935-8C33-ABF5EAC164D1}"/>
              </a:ext>
            </a:extLst>
          </p:cNvPr>
          <p:cNvSpPr/>
          <p:nvPr/>
        </p:nvSpPr>
        <p:spPr>
          <a:xfrm>
            <a:off x="6893294" y="1425426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DBD0FD7-38E0-9860-A7A0-480BFBFE98F5}"/>
              </a:ext>
            </a:extLst>
          </p:cNvPr>
          <p:cNvSpPr/>
          <p:nvPr/>
        </p:nvSpPr>
        <p:spPr>
          <a:xfrm>
            <a:off x="6893294" y="2077766"/>
            <a:ext cx="468033" cy="19787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139ECBF-5DD2-23B5-F78C-CB38D7D7A535}"/>
              </a:ext>
            </a:extLst>
          </p:cNvPr>
          <p:cNvSpPr/>
          <p:nvPr/>
        </p:nvSpPr>
        <p:spPr>
          <a:xfrm>
            <a:off x="6893294" y="2740422"/>
            <a:ext cx="468033" cy="18318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C6CE0C9-54A5-A137-AEAE-E67F38E84DE0}"/>
              </a:ext>
            </a:extLst>
          </p:cNvPr>
          <p:cNvSpPr/>
          <p:nvPr/>
        </p:nvSpPr>
        <p:spPr>
          <a:xfrm>
            <a:off x="6893293" y="3369940"/>
            <a:ext cx="468033" cy="18318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6BE2AC-22D5-AF64-F86C-431E3194C9B8}"/>
              </a:ext>
            </a:extLst>
          </p:cNvPr>
          <p:cNvSpPr txBox="1"/>
          <p:nvPr/>
        </p:nvSpPr>
        <p:spPr>
          <a:xfrm>
            <a:off x="0" y="6581001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7F570C90-877E-6048-4B7D-4C3F06C8C6E7}"/>
              </a:ext>
            </a:extLst>
          </p:cNvPr>
          <p:cNvSpPr/>
          <p:nvPr/>
        </p:nvSpPr>
        <p:spPr>
          <a:xfrm>
            <a:off x="7493329" y="4034980"/>
            <a:ext cx="1650671" cy="263859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AC9C1682-6B4E-52DF-BC31-D922B3C1CE05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389002-6D42-9904-7BF5-A44304E601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6" y="0"/>
            <a:ext cx="9143643" cy="7272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53CCC27-F4E4-CCE5-6AAF-99C1E9EA3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2405"/>
            <a:ext cx="9143643" cy="313877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DD7FDAA-0CA4-CE2E-3B41-D198ED0B6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9" y="4168833"/>
            <a:ext cx="8986982" cy="152673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CD59A5B-C156-0A68-2BAC-3B52F9EE8562}"/>
              </a:ext>
            </a:extLst>
          </p:cNvPr>
          <p:cNvSpPr/>
          <p:nvPr/>
        </p:nvSpPr>
        <p:spPr>
          <a:xfrm>
            <a:off x="6607901" y="1366113"/>
            <a:ext cx="707299" cy="260734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26F7CED-25A8-122E-522E-38F059E2D725}"/>
              </a:ext>
            </a:extLst>
          </p:cNvPr>
          <p:cNvSpPr/>
          <p:nvPr/>
        </p:nvSpPr>
        <p:spPr>
          <a:xfrm>
            <a:off x="6607901" y="1623136"/>
            <a:ext cx="707299" cy="260734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3D9B92-23AB-8930-C3FD-82ACAE7C3A5B}"/>
              </a:ext>
            </a:extLst>
          </p:cNvPr>
          <p:cNvSpPr/>
          <p:nvPr/>
        </p:nvSpPr>
        <p:spPr>
          <a:xfrm>
            <a:off x="6607901" y="1880686"/>
            <a:ext cx="707299" cy="260734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DFFCD38-AF7A-99FC-B15F-6AB79CF48D68}"/>
              </a:ext>
            </a:extLst>
          </p:cNvPr>
          <p:cNvSpPr/>
          <p:nvPr/>
        </p:nvSpPr>
        <p:spPr>
          <a:xfrm>
            <a:off x="6607901" y="2137709"/>
            <a:ext cx="707299" cy="260734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4BE8D8F-66A2-515E-D486-14D900ACD7B4}"/>
              </a:ext>
            </a:extLst>
          </p:cNvPr>
          <p:cNvSpPr/>
          <p:nvPr/>
        </p:nvSpPr>
        <p:spPr>
          <a:xfrm>
            <a:off x="6607901" y="2395259"/>
            <a:ext cx="707299" cy="315424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ECA9B9D-864B-73AE-0738-0AEFA56646D2}"/>
              </a:ext>
            </a:extLst>
          </p:cNvPr>
          <p:cNvSpPr/>
          <p:nvPr/>
        </p:nvSpPr>
        <p:spPr>
          <a:xfrm>
            <a:off x="6617426" y="2733626"/>
            <a:ext cx="707300" cy="295138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CC5F0E1-797E-F0DF-4551-FB1D81CA0FBB}"/>
              </a:ext>
            </a:extLst>
          </p:cNvPr>
          <p:cNvSpPr/>
          <p:nvPr/>
        </p:nvSpPr>
        <p:spPr>
          <a:xfrm>
            <a:off x="6617426" y="3054084"/>
            <a:ext cx="697774" cy="248805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CAEA2F-FC93-4EE4-31FC-853226EA59B9}"/>
              </a:ext>
            </a:extLst>
          </p:cNvPr>
          <p:cNvSpPr txBox="1"/>
          <p:nvPr/>
        </p:nvSpPr>
        <p:spPr>
          <a:xfrm>
            <a:off x="0" y="5879689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55E115E-1B08-F23E-7033-F3E9D63FB1A8}"/>
              </a:ext>
            </a:extLst>
          </p:cNvPr>
          <p:cNvSpPr/>
          <p:nvPr/>
        </p:nvSpPr>
        <p:spPr>
          <a:xfrm>
            <a:off x="7416801" y="4115300"/>
            <a:ext cx="1727200" cy="176261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6A9ED9CA-BC60-52E3-6427-A8B58794E252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C61FC3-273F-F795-620A-1E5BFD2536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6" y="0"/>
            <a:ext cx="9143643" cy="745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E4BFC77-7162-8FC6-0931-995B10A76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5313"/>
            <a:ext cx="9051636" cy="293696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60E956F-C769-ACD6-5D1B-EC1D15DBF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6" y="3988055"/>
            <a:ext cx="8968508" cy="133208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8522A09-01F4-C62D-1561-48FE66DA46F3}"/>
              </a:ext>
            </a:extLst>
          </p:cNvPr>
          <p:cNvSpPr/>
          <p:nvPr/>
        </p:nvSpPr>
        <p:spPr>
          <a:xfrm>
            <a:off x="6855551" y="2241640"/>
            <a:ext cx="468033" cy="269274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9C6FE8D-A944-AEFD-7852-6C86CD6CC87E}"/>
              </a:ext>
            </a:extLst>
          </p:cNvPr>
          <p:cNvSpPr/>
          <p:nvPr/>
        </p:nvSpPr>
        <p:spPr>
          <a:xfrm>
            <a:off x="6855552" y="2609793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448AE68-770C-C38E-C995-3C78370C4672}"/>
              </a:ext>
            </a:extLst>
          </p:cNvPr>
          <p:cNvSpPr/>
          <p:nvPr/>
        </p:nvSpPr>
        <p:spPr>
          <a:xfrm>
            <a:off x="6855551" y="2903401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017C835-3D69-6A28-4365-EF58D83AD991}"/>
              </a:ext>
            </a:extLst>
          </p:cNvPr>
          <p:cNvSpPr/>
          <p:nvPr/>
        </p:nvSpPr>
        <p:spPr>
          <a:xfrm>
            <a:off x="6855551" y="1574454"/>
            <a:ext cx="468033" cy="23467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35819FB-E806-9A46-5AE7-0B0186060B06}"/>
              </a:ext>
            </a:extLst>
          </p:cNvPr>
          <p:cNvSpPr/>
          <p:nvPr/>
        </p:nvSpPr>
        <p:spPr>
          <a:xfrm>
            <a:off x="6855551" y="1878523"/>
            <a:ext cx="468033" cy="234679"/>
          </a:xfrm>
          <a:prstGeom prst="rect">
            <a:avLst/>
          </a:prstGeom>
          <a:solidFill>
            <a:schemeClr val="bg2">
              <a:lumMod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6F5921-56CB-A766-B22C-B24EFC60CEFF}"/>
              </a:ext>
            </a:extLst>
          </p:cNvPr>
          <p:cNvSpPr txBox="1"/>
          <p:nvPr/>
        </p:nvSpPr>
        <p:spPr>
          <a:xfrm>
            <a:off x="87746" y="5546760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52F491C-EF63-5588-6FC3-942C15BB3C3E}"/>
              </a:ext>
            </a:extLst>
          </p:cNvPr>
          <p:cNvSpPr/>
          <p:nvPr/>
        </p:nvSpPr>
        <p:spPr>
          <a:xfrm>
            <a:off x="7416800" y="3821595"/>
            <a:ext cx="1727200" cy="176261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0333FEF4-B9A5-C084-B20E-8E387174D3AF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748F06-5E11-CA22-021D-09DE9F7B0DF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3" cy="7336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4CE95C3-A2AF-86A8-B355-98AA5C8A0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7883"/>
            <a:ext cx="9088211" cy="261329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50708E7-D70C-E3BD-AB2A-BB4990F3B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5" y="3789351"/>
            <a:ext cx="8940800" cy="1215788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A0EFB7A7-869A-2A80-3877-ADA0ADDA064D}"/>
              </a:ext>
            </a:extLst>
          </p:cNvPr>
          <p:cNvSpPr/>
          <p:nvPr/>
        </p:nvSpPr>
        <p:spPr>
          <a:xfrm>
            <a:off x="7007951" y="1550801"/>
            <a:ext cx="468033" cy="26055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CECF1CE-6825-6736-7346-AADE7F1A01DD}"/>
              </a:ext>
            </a:extLst>
          </p:cNvPr>
          <p:cNvSpPr/>
          <p:nvPr/>
        </p:nvSpPr>
        <p:spPr>
          <a:xfrm>
            <a:off x="7007951" y="1863773"/>
            <a:ext cx="468033" cy="23467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2B89E30-4182-BE55-B9D3-3F45DD2BC6E8}"/>
              </a:ext>
            </a:extLst>
          </p:cNvPr>
          <p:cNvSpPr/>
          <p:nvPr/>
        </p:nvSpPr>
        <p:spPr>
          <a:xfrm>
            <a:off x="7007951" y="2232659"/>
            <a:ext cx="468033" cy="24736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A27069B-6A39-AB08-E4E8-6EEB833A65D9}"/>
              </a:ext>
            </a:extLst>
          </p:cNvPr>
          <p:cNvSpPr/>
          <p:nvPr/>
        </p:nvSpPr>
        <p:spPr>
          <a:xfrm>
            <a:off x="7007951" y="2592687"/>
            <a:ext cx="468033" cy="24736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FF126B-8B17-3E75-EBBD-4D9DC3976ECB}"/>
              </a:ext>
            </a:extLst>
          </p:cNvPr>
          <p:cNvSpPr txBox="1"/>
          <p:nvPr/>
        </p:nvSpPr>
        <p:spPr>
          <a:xfrm>
            <a:off x="73705" y="5307199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A02F66A-5CC8-FE99-6B37-430F4B562CFC}"/>
              </a:ext>
            </a:extLst>
          </p:cNvPr>
          <p:cNvSpPr/>
          <p:nvPr/>
        </p:nvSpPr>
        <p:spPr>
          <a:xfrm>
            <a:off x="7416800" y="3549340"/>
            <a:ext cx="1727200" cy="176261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AE56250-84C2-28B2-0324-AC987CC1E9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076"/>
            <a:ext cx="9143643" cy="709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7649A18-2D8C-961A-13C1-80C3A07CC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0197"/>
            <a:ext cx="9143643" cy="336540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AD14FED-C6FF-FB52-7145-3370F92B5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37" y="4245801"/>
            <a:ext cx="8885381" cy="1674708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A41C711E-6675-2A9E-49F4-D877645B8454}"/>
              </a:ext>
            </a:extLst>
          </p:cNvPr>
          <p:cNvSpPr/>
          <p:nvPr/>
        </p:nvSpPr>
        <p:spPr>
          <a:xfrm>
            <a:off x="6984858" y="1507284"/>
            <a:ext cx="468033" cy="24736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AA096A6-84F1-AF13-A3C4-F3DCAA025989}"/>
              </a:ext>
            </a:extLst>
          </p:cNvPr>
          <p:cNvSpPr/>
          <p:nvPr/>
        </p:nvSpPr>
        <p:spPr>
          <a:xfrm>
            <a:off x="6984858" y="1785551"/>
            <a:ext cx="468033" cy="24736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B1A4F36-30D6-BB87-1466-DBB20474D66F}"/>
              </a:ext>
            </a:extLst>
          </p:cNvPr>
          <p:cNvSpPr/>
          <p:nvPr/>
        </p:nvSpPr>
        <p:spPr>
          <a:xfrm>
            <a:off x="6984859" y="2012978"/>
            <a:ext cx="468033" cy="33764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7A367BC-77E1-E3C5-590E-FD4AB8D3BFFA}"/>
              </a:ext>
            </a:extLst>
          </p:cNvPr>
          <p:cNvSpPr/>
          <p:nvPr/>
        </p:nvSpPr>
        <p:spPr>
          <a:xfrm>
            <a:off x="6984858" y="2361586"/>
            <a:ext cx="468033" cy="24736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18A5A2DB-5093-066B-AA81-30D4C8A701D5}"/>
              </a:ext>
            </a:extLst>
          </p:cNvPr>
          <p:cNvSpPr/>
          <p:nvPr/>
        </p:nvSpPr>
        <p:spPr>
          <a:xfrm>
            <a:off x="6984858" y="2679293"/>
            <a:ext cx="468033" cy="24736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ADA82B-AA1B-2796-A887-E7B789F07F0C}"/>
              </a:ext>
            </a:extLst>
          </p:cNvPr>
          <p:cNvSpPr/>
          <p:nvPr/>
        </p:nvSpPr>
        <p:spPr>
          <a:xfrm>
            <a:off x="6984858" y="2952820"/>
            <a:ext cx="468033" cy="24736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4B0735C-258A-C77C-71BE-C2CB1BB2C0EF}"/>
              </a:ext>
            </a:extLst>
          </p:cNvPr>
          <p:cNvSpPr/>
          <p:nvPr/>
        </p:nvSpPr>
        <p:spPr>
          <a:xfrm>
            <a:off x="6984858" y="3210509"/>
            <a:ext cx="468033" cy="26055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B2933A-166D-178C-35C3-9B001DA01371}"/>
              </a:ext>
            </a:extLst>
          </p:cNvPr>
          <p:cNvSpPr txBox="1"/>
          <p:nvPr/>
        </p:nvSpPr>
        <p:spPr>
          <a:xfrm>
            <a:off x="110837" y="6057803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CD59729-B556-4CC6-EA64-ABC71886F016}"/>
              </a:ext>
            </a:extLst>
          </p:cNvPr>
          <p:cNvSpPr/>
          <p:nvPr/>
        </p:nvSpPr>
        <p:spPr>
          <a:xfrm>
            <a:off x="7385943" y="4201850"/>
            <a:ext cx="1727200" cy="1762610"/>
          </a:xfrm>
          <a:prstGeom prst="ellipse">
            <a:avLst/>
          </a:prstGeom>
          <a:noFill/>
          <a:ln w="19050">
            <a:solidFill>
              <a:srgbClr val="E96B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AC0B1684-DC21-0E1F-E73A-5C2D82059C43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E9F8C3-293A-0C62-88F4-0598C6F1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3322"/>
            <a:ext cx="9143643" cy="7066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353E372-673E-0644-E78C-3FF48B79A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" y="762003"/>
            <a:ext cx="9061230" cy="378156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BA69E84-FFDF-D483-3BD9-FC596BF87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4" y="4614490"/>
            <a:ext cx="8968509" cy="1584319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1BE40B6E-49A4-0ABC-C719-1514ED5625A9}"/>
              </a:ext>
            </a:extLst>
          </p:cNvPr>
          <p:cNvSpPr/>
          <p:nvPr/>
        </p:nvSpPr>
        <p:spPr>
          <a:xfrm>
            <a:off x="7027000" y="1433366"/>
            <a:ext cx="468033" cy="23467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6AC0B79-AFE0-EE45-0DDE-068DB17B2589}"/>
              </a:ext>
            </a:extLst>
          </p:cNvPr>
          <p:cNvSpPr/>
          <p:nvPr/>
        </p:nvSpPr>
        <p:spPr>
          <a:xfrm>
            <a:off x="7027001" y="1768119"/>
            <a:ext cx="468033" cy="23467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2FA1898-2D03-69D1-B6BA-0719DD06D5E8}"/>
              </a:ext>
            </a:extLst>
          </p:cNvPr>
          <p:cNvSpPr/>
          <p:nvPr/>
        </p:nvSpPr>
        <p:spPr>
          <a:xfrm>
            <a:off x="7027000" y="2572947"/>
            <a:ext cx="468033" cy="26055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B8498EA-B887-0B83-36EB-7EF419D5787F}"/>
              </a:ext>
            </a:extLst>
          </p:cNvPr>
          <p:cNvSpPr/>
          <p:nvPr/>
        </p:nvSpPr>
        <p:spPr>
          <a:xfrm>
            <a:off x="7027000" y="2840618"/>
            <a:ext cx="468033" cy="26055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A826AF9-2A5D-7D1D-8D22-389FD74E898F}"/>
              </a:ext>
            </a:extLst>
          </p:cNvPr>
          <p:cNvSpPr/>
          <p:nvPr/>
        </p:nvSpPr>
        <p:spPr>
          <a:xfrm>
            <a:off x="7027000" y="3109053"/>
            <a:ext cx="468033" cy="26055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F7D48A2-F690-959B-497B-AD2809A58E1E}"/>
              </a:ext>
            </a:extLst>
          </p:cNvPr>
          <p:cNvSpPr/>
          <p:nvPr/>
        </p:nvSpPr>
        <p:spPr>
          <a:xfrm>
            <a:off x="7026999" y="2320185"/>
            <a:ext cx="468033" cy="26055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6286492-BCD8-7803-8114-C5BD8C3649A5}"/>
              </a:ext>
            </a:extLst>
          </p:cNvPr>
          <p:cNvSpPr/>
          <p:nvPr/>
        </p:nvSpPr>
        <p:spPr>
          <a:xfrm>
            <a:off x="7026998" y="2071351"/>
            <a:ext cx="468033" cy="234679"/>
          </a:xfrm>
          <a:prstGeom prst="rect">
            <a:avLst/>
          </a:prstGeom>
          <a:solidFill>
            <a:schemeClr val="bg2">
              <a:lumMod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3B4130-FEFB-8BA3-F241-37D185DCDC30}"/>
              </a:ext>
            </a:extLst>
          </p:cNvPr>
          <p:cNvSpPr txBox="1"/>
          <p:nvPr/>
        </p:nvSpPr>
        <p:spPr>
          <a:xfrm>
            <a:off x="92364" y="6352508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769EF6C-7FF3-B4C9-59B9-B121462E4C03}"/>
              </a:ext>
            </a:extLst>
          </p:cNvPr>
          <p:cNvSpPr/>
          <p:nvPr/>
        </p:nvSpPr>
        <p:spPr>
          <a:xfrm>
            <a:off x="7416800" y="4566732"/>
            <a:ext cx="1727200" cy="1762610"/>
          </a:xfrm>
          <a:prstGeom prst="ellipse">
            <a:avLst/>
          </a:prstGeom>
          <a:noFill/>
          <a:ln w="19050">
            <a:solidFill>
              <a:srgbClr val="E96B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DCFFF6B0-71FE-09BD-BC56-EE1795D825D7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3219ED-1FBD-6975-9110-D7A789FB87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3" cy="71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3A51C8C-37F2-0232-348D-8AC6F762B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9" y="786275"/>
            <a:ext cx="8976014" cy="349567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7EF27A4-0A2D-C350-89BF-B56C5F233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9" y="4374955"/>
            <a:ext cx="8976014" cy="2073436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0EA6AB75-7005-0C72-3826-0236A1C49289}"/>
              </a:ext>
            </a:extLst>
          </p:cNvPr>
          <p:cNvSpPr/>
          <p:nvPr/>
        </p:nvSpPr>
        <p:spPr>
          <a:xfrm>
            <a:off x="6685407" y="1341968"/>
            <a:ext cx="551309" cy="23467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717B5F7-1C1E-9E08-8D57-4B54995B2B36}"/>
              </a:ext>
            </a:extLst>
          </p:cNvPr>
          <p:cNvSpPr/>
          <p:nvPr/>
        </p:nvSpPr>
        <p:spPr>
          <a:xfrm>
            <a:off x="6685409" y="2123871"/>
            <a:ext cx="551309" cy="23467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2D77592-2398-4021-BC2A-34B498CCBD42}"/>
              </a:ext>
            </a:extLst>
          </p:cNvPr>
          <p:cNvSpPr/>
          <p:nvPr/>
        </p:nvSpPr>
        <p:spPr>
          <a:xfrm>
            <a:off x="6685407" y="2867355"/>
            <a:ext cx="551309" cy="23467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8F5085B-979B-A535-353A-E29BC31A0C83}"/>
              </a:ext>
            </a:extLst>
          </p:cNvPr>
          <p:cNvSpPr/>
          <p:nvPr/>
        </p:nvSpPr>
        <p:spPr>
          <a:xfrm>
            <a:off x="6685406" y="3352912"/>
            <a:ext cx="551309" cy="297171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AB0BB94-D475-83B7-B99B-7B8464B17CB9}"/>
              </a:ext>
            </a:extLst>
          </p:cNvPr>
          <p:cNvSpPr/>
          <p:nvPr/>
        </p:nvSpPr>
        <p:spPr>
          <a:xfrm>
            <a:off x="6685407" y="2395990"/>
            <a:ext cx="551309" cy="24736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7AA8237-312D-1C1E-DE48-ACD60485BCB7}"/>
              </a:ext>
            </a:extLst>
          </p:cNvPr>
          <p:cNvSpPr/>
          <p:nvPr/>
        </p:nvSpPr>
        <p:spPr>
          <a:xfrm>
            <a:off x="6685406" y="3128938"/>
            <a:ext cx="551309" cy="21588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506C968-5AFA-2E3B-E4FC-37AED04637A2}"/>
              </a:ext>
            </a:extLst>
          </p:cNvPr>
          <p:cNvSpPr/>
          <p:nvPr/>
        </p:nvSpPr>
        <p:spPr>
          <a:xfrm>
            <a:off x="6685406" y="2639347"/>
            <a:ext cx="551309" cy="23673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EB2267-0C1E-7687-18B3-FB7F4BEFB11B}"/>
              </a:ext>
            </a:extLst>
          </p:cNvPr>
          <p:cNvSpPr txBox="1"/>
          <p:nvPr/>
        </p:nvSpPr>
        <p:spPr>
          <a:xfrm>
            <a:off x="0" y="6541396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5CF7AF1-B9D6-8474-443F-BAAD8CB4F1F7}"/>
              </a:ext>
            </a:extLst>
          </p:cNvPr>
          <p:cNvSpPr/>
          <p:nvPr/>
        </p:nvSpPr>
        <p:spPr>
          <a:xfrm>
            <a:off x="7416800" y="4247338"/>
            <a:ext cx="1727200" cy="2283754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B6AFD010-5B43-CA6C-184A-777828BEF0E1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4" name="Immagine 12">
            <a:extLst>
              <a:ext uri="{FF2B5EF4-FFF2-40B4-BE49-F238E27FC236}">
                <a16:creationId xmlns:a16="http://schemas.microsoft.com/office/drawing/2014/main" id="{EA331528-7626-C852-336C-CD65074B2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60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00CB323-ED57-F216-E483-13BFE304C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" y="814646"/>
            <a:ext cx="9098998" cy="351870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F6033A2-4056-4411-3A5E-E706CDBB1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2" y="4509773"/>
            <a:ext cx="9034343" cy="1715536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D824652F-A8FB-3A49-0CB8-803FEB8A6E6C}"/>
              </a:ext>
            </a:extLst>
          </p:cNvPr>
          <p:cNvSpPr/>
          <p:nvPr/>
        </p:nvSpPr>
        <p:spPr>
          <a:xfrm>
            <a:off x="7132204" y="1411117"/>
            <a:ext cx="551309" cy="297171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37AE867-A4C4-D166-DEDF-2B43872944D2}"/>
              </a:ext>
            </a:extLst>
          </p:cNvPr>
          <p:cNvSpPr/>
          <p:nvPr/>
        </p:nvSpPr>
        <p:spPr>
          <a:xfrm>
            <a:off x="7132204" y="2418747"/>
            <a:ext cx="551309" cy="297171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07CB6B-B2F7-5E9E-49AD-D99BF74F0945}"/>
              </a:ext>
            </a:extLst>
          </p:cNvPr>
          <p:cNvSpPr/>
          <p:nvPr/>
        </p:nvSpPr>
        <p:spPr>
          <a:xfrm>
            <a:off x="7132205" y="3128599"/>
            <a:ext cx="551309" cy="297171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02AB1D9-9EBB-4E65-1619-57B0FC396942}"/>
              </a:ext>
            </a:extLst>
          </p:cNvPr>
          <p:cNvSpPr/>
          <p:nvPr/>
        </p:nvSpPr>
        <p:spPr>
          <a:xfrm>
            <a:off x="7132206" y="3494624"/>
            <a:ext cx="551309" cy="297171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D27A0DA-349C-F715-6D6C-18C7D99BBD12}"/>
              </a:ext>
            </a:extLst>
          </p:cNvPr>
          <p:cNvSpPr/>
          <p:nvPr/>
        </p:nvSpPr>
        <p:spPr>
          <a:xfrm>
            <a:off x="7132205" y="2045140"/>
            <a:ext cx="549288" cy="306162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83FCA0C-84BD-E850-DFE5-EB18B8AB5CE7}"/>
              </a:ext>
            </a:extLst>
          </p:cNvPr>
          <p:cNvSpPr/>
          <p:nvPr/>
        </p:nvSpPr>
        <p:spPr>
          <a:xfrm>
            <a:off x="7132204" y="2746198"/>
            <a:ext cx="549288" cy="306162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97AF0D-F9F3-BCE5-2060-5B2F96BDDA50}"/>
              </a:ext>
            </a:extLst>
          </p:cNvPr>
          <p:cNvSpPr txBox="1"/>
          <p:nvPr/>
        </p:nvSpPr>
        <p:spPr>
          <a:xfrm>
            <a:off x="45002" y="6332917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DA36E2D-CB7C-981E-A66E-51020BE8420A}"/>
              </a:ext>
            </a:extLst>
          </p:cNvPr>
          <p:cNvSpPr/>
          <p:nvPr/>
        </p:nvSpPr>
        <p:spPr>
          <a:xfrm>
            <a:off x="7371798" y="4539865"/>
            <a:ext cx="1727200" cy="1762610"/>
          </a:xfrm>
          <a:prstGeom prst="ellipse">
            <a:avLst/>
          </a:prstGeom>
          <a:noFill/>
          <a:ln w="19050">
            <a:solidFill>
              <a:srgbClr val="E96B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13255A02-063A-6743-28DE-17E7F0E61C81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665942-4F27-2785-C494-C773D6EFD1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196"/>
            <a:ext cx="9143643" cy="7128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4E7F478-5ACC-0D2F-7800-1B2555104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999"/>
            <a:ext cx="9051636" cy="360262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344DA3A-FE91-55F7-B3F1-A52924DA0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1" y="4499132"/>
            <a:ext cx="8977745" cy="1793469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BE971741-5078-2933-9D38-49D2A785590C}"/>
              </a:ext>
            </a:extLst>
          </p:cNvPr>
          <p:cNvSpPr/>
          <p:nvPr/>
        </p:nvSpPr>
        <p:spPr>
          <a:xfrm>
            <a:off x="6883769" y="1484628"/>
            <a:ext cx="468033" cy="18318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9C0F2B0-1B9C-1C7F-9C91-98DD155A6129}"/>
              </a:ext>
            </a:extLst>
          </p:cNvPr>
          <p:cNvSpPr/>
          <p:nvPr/>
        </p:nvSpPr>
        <p:spPr>
          <a:xfrm>
            <a:off x="6883768" y="1730113"/>
            <a:ext cx="468033" cy="18318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46CF19B-9384-EFE7-D028-2CC5544C7049}"/>
              </a:ext>
            </a:extLst>
          </p:cNvPr>
          <p:cNvSpPr/>
          <p:nvPr/>
        </p:nvSpPr>
        <p:spPr>
          <a:xfrm>
            <a:off x="6883768" y="3548268"/>
            <a:ext cx="468033" cy="18318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E858E68-4F93-B7C1-412D-D55F12A65603}"/>
              </a:ext>
            </a:extLst>
          </p:cNvPr>
          <p:cNvSpPr/>
          <p:nvPr/>
        </p:nvSpPr>
        <p:spPr>
          <a:xfrm>
            <a:off x="6883767" y="1232326"/>
            <a:ext cx="468033" cy="19787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437C93F-A36E-D266-755D-D1E0611101AD}"/>
              </a:ext>
            </a:extLst>
          </p:cNvPr>
          <p:cNvSpPr/>
          <p:nvPr/>
        </p:nvSpPr>
        <p:spPr>
          <a:xfrm>
            <a:off x="6883767" y="1954048"/>
            <a:ext cx="468033" cy="19787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C14C10A-FBB4-66E2-8F03-F0E458716EB8}"/>
              </a:ext>
            </a:extLst>
          </p:cNvPr>
          <p:cNvSpPr/>
          <p:nvPr/>
        </p:nvSpPr>
        <p:spPr>
          <a:xfrm>
            <a:off x="6883767" y="2638821"/>
            <a:ext cx="468033" cy="19787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6D79A6F-94E6-83E1-178A-3843C738E683}"/>
              </a:ext>
            </a:extLst>
          </p:cNvPr>
          <p:cNvSpPr/>
          <p:nvPr/>
        </p:nvSpPr>
        <p:spPr>
          <a:xfrm>
            <a:off x="6883767" y="2857958"/>
            <a:ext cx="468033" cy="19787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6EBA6F3-5669-7E3A-8D92-9DD6162C8E71}"/>
              </a:ext>
            </a:extLst>
          </p:cNvPr>
          <p:cNvSpPr/>
          <p:nvPr/>
        </p:nvSpPr>
        <p:spPr>
          <a:xfrm>
            <a:off x="6883765" y="2137744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B229E6E-F653-331A-8A11-94130E1AE996}"/>
              </a:ext>
            </a:extLst>
          </p:cNvPr>
          <p:cNvSpPr/>
          <p:nvPr/>
        </p:nvSpPr>
        <p:spPr>
          <a:xfrm>
            <a:off x="6883767" y="2417149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461A6EE-D203-631D-C935-9ABB232952B5}"/>
              </a:ext>
            </a:extLst>
          </p:cNvPr>
          <p:cNvSpPr/>
          <p:nvPr/>
        </p:nvSpPr>
        <p:spPr>
          <a:xfrm>
            <a:off x="6883766" y="3073823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2534E8B4-904D-E5E5-75DB-5FFCF2B71E1C}"/>
              </a:ext>
            </a:extLst>
          </p:cNvPr>
          <p:cNvSpPr/>
          <p:nvPr/>
        </p:nvSpPr>
        <p:spPr>
          <a:xfrm>
            <a:off x="6883766" y="3295247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363730-9AAF-A0AF-6BCF-F63268D8B412}"/>
              </a:ext>
            </a:extLst>
          </p:cNvPr>
          <p:cNvSpPr txBox="1"/>
          <p:nvPr/>
        </p:nvSpPr>
        <p:spPr>
          <a:xfrm>
            <a:off x="0" y="6416836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3AC6009-94B7-0B6B-E9FE-29EC0BDADFE1}"/>
              </a:ext>
            </a:extLst>
          </p:cNvPr>
          <p:cNvSpPr/>
          <p:nvPr/>
        </p:nvSpPr>
        <p:spPr>
          <a:xfrm>
            <a:off x="7453745" y="4322618"/>
            <a:ext cx="1690255" cy="2161309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765E5-C2F4-DD0E-3854-A4DDA7B82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86A22AEA-3F2C-AA77-8D3C-C5D82A173042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B59DC6-120E-3850-8339-063921653FF8}"/>
              </a:ext>
            </a:extLst>
          </p:cNvPr>
          <p:cNvSpPr txBox="1"/>
          <p:nvPr/>
        </p:nvSpPr>
        <p:spPr>
          <a:xfrm>
            <a:off x="1625439" y="3050868"/>
            <a:ext cx="5881096" cy="5411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CONSIDERAZIONI DI SINTESI</a:t>
            </a:r>
            <a:endParaRPr lang="it-IT" sz="2800" b="1" i="0" u="none" strike="noStrike" kern="1200" cap="none" spc="0" baseline="0" dirty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0F42469-75C4-92D1-D808-823CDC17432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00206" y="1017362"/>
            <a:ext cx="3931563" cy="8531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701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F51D63EE-95B1-BF3B-214A-A28ABADF0F8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0E3A72DC-B3EA-3DD7-B48F-AD2A1B90EF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8004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8F8BC40-44E9-F20F-2ABD-E9677D1601BA}"/>
              </a:ext>
            </a:extLst>
          </p:cNvPr>
          <p:cNvSpPr/>
          <p:nvPr/>
        </p:nvSpPr>
        <p:spPr>
          <a:xfrm>
            <a:off x="665018" y="1674421"/>
            <a:ext cx="3906982" cy="35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3DFABF-14EB-6D6B-157A-8DB9DEA7DDA4}"/>
              </a:ext>
            </a:extLst>
          </p:cNvPr>
          <p:cNvSpPr txBox="1"/>
          <p:nvPr/>
        </p:nvSpPr>
        <p:spPr>
          <a:xfrm>
            <a:off x="1151997" y="1255363"/>
            <a:ext cx="708173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LA MISURAZIONE DEL BENESSERE A LIVELLO LOCALE</a:t>
            </a:r>
          </a:p>
          <a:p>
            <a:endParaRPr lang="it-IT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Classifiche sulla qualità della vita 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nelle province del S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ole 24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Ore </a:t>
            </a:r>
          </a:p>
          <a:p>
            <a:pPr marL="285750" indent="-285750">
              <a:buFontTx/>
              <a:buChar char="-"/>
            </a:pP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 dei Territori 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dell’ISTAT</a:t>
            </a:r>
          </a:p>
          <a:p>
            <a:pPr marL="285750" indent="-285750">
              <a:buFontTx/>
              <a:buChar char="-"/>
            </a:pP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Rapporto Territori 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dell’ASVIS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5528BECD-38C2-C7E4-A2F6-8D09349388CB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377674-39E1-669E-A25A-E23727A0E7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8352001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EEA020A-F542-CC8A-CE94-BC0CB940C3D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89B40A9-31A3-F083-4136-2623F9FB39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83995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A6E2857-40D5-D12F-2C08-854AA1440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672" y="1217655"/>
            <a:ext cx="6668655" cy="48389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20357D-720F-CD2D-8625-92EFC38FA4F5}"/>
              </a:ext>
            </a:extLst>
          </p:cNvPr>
          <p:cNvSpPr txBox="1"/>
          <p:nvPr/>
        </p:nvSpPr>
        <p:spPr>
          <a:xfrm>
            <a:off x="1172476" y="6221002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</p:spTree>
    <p:extLst>
      <p:ext uri="{BB962C8B-B14F-4D97-AF65-F5344CB8AC3E}">
        <p14:creationId xmlns:p14="http://schemas.microsoft.com/office/powerpoint/2010/main" val="130266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1C431540-28E6-65B4-C8E9-BDD21F32718C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0EACE1-288B-F1C6-1D9C-646C611C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8352001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096F301-B683-93A1-FAD5-11B103E267E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7A487AE-6AA9-9C2E-18AB-0D14ADA293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83995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9765A7-B99E-B4A9-9843-ACA7DB5B5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42" y="1184251"/>
            <a:ext cx="7772882" cy="488742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0ADF87-8A19-B9F2-C5DE-CC7AD40B2BCB}"/>
              </a:ext>
            </a:extLst>
          </p:cNvPr>
          <p:cNvSpPr txBox="1"/>
          <p:nvPr/>
        </p:nvSpPr>
        <p:spPr>
          <a:xfrm>
            <a:off x="730242" y="6221002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65854A1-191E-105E-0A8D-643085995369}"/>
              </a:ext>
            </a:extLst>
          </p:cNvPr>
          <p:cNvSpPr/>
          <p:nvPr/>
        </p:nvSpPr>
        <p:spPr>
          <a:xfrm>
            <a:off x="803562" y="2831587"/>
            <a:ext cx="5615710" cy="62775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99B878A-AFDC-44AF-3685-8E128998678B}"/>
              </a:ext>
            </a:extLst>
          </p:cNvPr>
          <p:cNvSpPr/>
          <p:nvPr/>
        </p:nvSpPr>
        <p:spPr>
          <a:xfrm>
            <a:off x="803562" y="3567776"/>
            <a:ext cx="5615710" cy="9249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17A7002-55C6-A862-2E08-5F7DADE8BD87}"/>
              </a:ext>
            </a:extLst>
          </p:cNvPr>
          <p:cNvSpPr/>
          <p:nvPr/>
        </p:nvSpPr>
        <p:spPr>
          <a:xfrm>
            <a:off x="803562" y="5623056"/>
            <a:ext cx="5615710" cy="19184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6149320-C324-9B79-CCBF-EACA19B2391C}"/>
              </a:ext>
            </a:extLst>
          </p:cNvPr>
          <p:cNvSpPr/>
          <p:nvPr/>
        </p:nvSpPr>
        <p:spPr>
          <a:xfrm>
            <a:off x="803562" y="4600162"/>
            <a:ext cx="5615710" cy="883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25170E82-A102-40B2-EF00-4012B790BA5B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03E5823-24DF-B351-EB41-810FD968A1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8352001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F939914-FDA1-82C6-4619-2E0018CF9B8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CB9280E-544A-CB07-3998-106DD9454C9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83995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98BDEF-A7EE-E23D-8F9D-1E7EDAFCB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13" y="1158063"/>
            <a:ext cx="7739534" cy="47521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A9236A-DF3A-0435-0B52-41632ECFD5B6}"/>
              </a:ext>
            </a:extLst>
          </p:cNvPr>
          <p:cNvSpPr txBox="1"/>
          <p:nvPr/>
        </p:nvSpPr>
        <p:spPr>
          <a:xfrm>
            <a:off x="730242" y="6076570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4F2BA67-1FBE-8ED9-AABA-D6374CE52BD3}"/>
              </a:ext>
            </a:extLst>
          </p:cNvPr>
          <p:cNvSpPr/>
          <p:nvPr/>
        </p:nvSpPr>
        <p:spPr>
          <a:xfrm>
            <a:off x="858980" y="3429000"/>
            <a:ext cx="5615710" cy="9249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63B3F9E-871C-064E-2783-3FCD0C363D4C}"/>
              </a:ext>
            </a:extLst>
          </p:cNvPr>
          <p:cNvSpPr/>
          <p:nvPr/>
        </p:nvSpPr>
        <p:spPr>
          <a:xfrm>
            <a:off x="858980" y="4388019"/>
            <a:ext cx="5615710" cy="996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00A8707-6F81-4970-D5F1-C71C7988A095}"/>
              </a:ext>
            </a:extLst>
          </p:cNvPr>
          <p:cNvSpPr/>
          <p:nvPr/>
        </p:nvSpPr>
        <p:spPr>
          <a:xfrm>
            <a:off x="858980" y="2078614"/>
            <a:ext cx="5615710" cy="636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84FB579-7474-F208-D8CF-0FE444D42245}"/>
              </a:ext>
            </a:extLst>
          </p:cNvPr>
          <p:cNvSpPr/>
          <p:nvPr/>
        </p:nvSpPr>
        <p:spPr>
          <a:xfrm>
            <a:off x="858980" y="3119437"/>
            <a:ext cx="5615710" cy="275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B6210E1-DD3D-20FC-F3C7-C0A3ABC67F34}"/>
              </a:ext>
            </a:extLst>
          </p:cNvPr>
          <p:cNvSpPr/>
          <p:nvPr/>
        </p:nvSpPr>
        <p:spPr>
          <a:xfrm>
            <a:off x="858980" y="5430435"/>
            <a:ext cx="5615710" cy="275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06BEE-1C3E-EB53-4028-9A689D43C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52441DCE-30AC-D639-5DFD-EFEF80249243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93AD72B-BCBA-372A-D4B2-01B0DC6F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8352001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850014F-5222-7D17-3804-5416EBBFDE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8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842602C-89B4-C402-4D61-A94B4DE683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83995" y="35999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0C0D0E-1E1E-BC9B-F60B-1B3BC0B90826}"/>
              </a:ext>
            </a:extLst>
          </p:cNvPr>
          <p:cNvSpPr txBox="1"/>
          <p:nvPr/>
        </p:nvSpPr>
        <p:spPr>
          <a:xfrm>
            <a:off x="503998" y="6066664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EA511B-DD9F-7892-4D98-4BF33A40B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18" y="1159374"/>
            <a:ext cx="8352001" cy="4667702"/>
          </a:xfrm>
          <a:prstGeom prst="rect">
            <a:avLst/>
          </a:prstGeom>
        </p:spPr>
      </p:pic>
      <p:sp>
        <p:nvSpPr>
          <p:cNvPr id="8" name="Stella a 5 punte 7">
            <a:extLst>
              <a:ext uri="{FF2B5EF4-FFF2-40B4-BE49-F238E27FC236}">
                <a16:creationId xmlns:a16="http://schemas.microsoft.com/office/drawing/2014/main" id="{4B3D4BD6-5A7C-2613-1C10-CCA90DFE1643}"/>
              </a:ext>
            </a:extLst>
          </p:cNvPr>
          <p:cNvSpPr/>
          <p:nvPr/>
        </p:nvSpPr>
        <p:spPr>
          <a:xfrm>
            <a:off x="1189310" y="3792951"/>
            <a:ext cx="250686" cy="228061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>
            <a:extLst>
              <a:ext uri="{FF2B5EF4-FFF2-40B4-BE49-F238E27FC236}">
                <a16:creationId xmlns:a16="http://schemas.microsoft.com/office/drawing/2014/main" id="{F89921D2-53E6-1282-76B1-FE76CC4856EA}"/>
              </a:ext>
            </a:extLst>
          </p:cNvPr>
          <p:cNvSpPr/>
          <p:nvPr/>
        </p:nvSpPr>
        <p:spPr>
          <a:xfrm>
            <a:off x="815237" y="3139478"/>
            <a:ext cx="250686" cy="228061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tella a 5 punte 13">
            <a:extLst>
              <a:ext uri="{FF2B5EF4-FFF2-40B4-BE49-F238E27FC236}">
                <a16:creationId xmlns:a16="http://schemas.microsoft.com/office/drawing/2014/main" id="{F6F7A1E9-6EFF-6957-4819-661AD63FD1D6}"/>
              </a:ext>
            </a:extLst>
          </p:cNvPr>
          <p:cNvSpPr/>
          <p:nvPr/>
        </p:nvSpPr>
        <p:spPr>
          <a:xfrm>
            <a:off x="588258" y="3445654"/>
            <a:ext cx="250686" cy="228061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5 punte 14">
            <a:extLst>
              <a:ext uri="{FF2B5EF4-FFF2-40B4-BE49-F238E27FC236}">
                <a16:creationId xmlns:a16="http://schemas.microsoft.com/office/drawing/2014/main" id="{34A2B49C-2625-453A-2F8D-A6C8B723131D}"/>
              </a:ext>
            </a:extLst>
          </p:cNvPr>
          <p:cNvSpPr/>
          <p:nvPr/>
        </p:nvSpPr>
        <p:spPr>
          <a:xfrm>
            <a:off x="417678" y="4841278"/>
            <a:ext cx="250686" cy="22806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tella a 5 punte 15">
            <a:extLst>
              <a:ext uri="{FF2B5EF4-FFF2-40B4-BE49-F238E27FC236}">
                <a16:creationId xmlns:a16="http://schemas.microsoft.com/office/drawing/2014/main" id="{E7BD411D-1B8A-E136-83BD-7BBAC63B39E3}"/>
              </a:ext>
            </a:extLst>
          </p:cNvPr>
          <p:cNvSpPr/>
          <p:nvPr/>
        </p:nvSpPr>
        <p:spPr>
          <a:xfrm>
            <a:off x="1189310" y="4485678"/>
            <a:ext cx="250686" cy="22806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tella a 5 punte 16">
            <a:extLst>
              <a:ext uri="{FF2B5EF4-FFF2-40B4-BE49-F238E27FC236}">
                <a16:creationId xmlns:a16="http://schemas.microsoft.com/office/drawing/2014/main" id="{FC560251-5232-B66B-A70B-20A52FE571A8}"/>
              </a:ext>
            </a:extLst>
          </p:cNvPr>
          <p:cNvSpPr/>
          <p:nvPr/>
        </p:nvSpPr>
        <p:spPr>
          <a:xfrm>
            <a:off x="368627" y="2074453"/>
            <a:ext cx="250686" cy="22806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49DB32D6-0384-4D8B-EE61-533490C1546F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5AF825-B71E-246A-74E8-1B4C8225B1F5}"/>
              </a:ext>
            </a:extLst>
          </p:cNvPr>
          <p:cNvSpPr txBox="1"/>
          <p:nvPr/>
        </p:nvSpPr>
        <p:spPr>
          <a:xfrm>
            <a:off x="1534349" y="2432920"/>
            <a:ext cx="6075302" cy="255308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FF0000"/>
                </a:solidFill>
                <a:uFillTx/>
                <a:latin typeface="Segoe Print" panose="02000600000000000000" pitchFamily="2" charset="0"/>
                <a:ea typeface="SimSun" pitchFamily="2"/>
                <a:cs typeface="Dreaming Outloud Script Pro" panose="020F0502020204030204" pitchFamily="66" charset="0"/>
              </a:rPr>
              <a:t>Grazie per l’attenzione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Antonio Colnaghi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Mangal" pitchFamily="2"/>
              </a:rPr>
              <a:t>UFFICIO STATISTICA – PROVINCIA DI PIACENZA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SimSun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i="1" u="none" strike="noStrike" dirty="0">
                <a:solidFill>
                  <a:srgbClr val="ED1B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https://statistica.provincia.pc.it/</a:t>
            </a: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SimSun" pitchFamily="2"/>
              <a:cs typeface="Mangal" pitchFamily="2"/>
              <a:hlinkClick r:id="rId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6E42F3-0A0C-FFA4-B581-E1A9EED7E78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692441" y="1018797"/>
            <a:ext cx="3931563" cy="8531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B25DB-B91C-4BDD-1F5B-7BF4DC7EF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6">
            <a:extLst>
              <a:ext uri="{FF2B5EF4-FFF2-40B4-BE49-F238E27FC236}">
                <a16:creationId xmlns:a16="http://schemas.microsoft.com/office/drawing/2014/main" id="{8FAB8DD8-ECBC-11B8-9D78-C4F13F1D9E27}"/>
              </a:ext>
            </a:extLst>
          </p:cNvPr>
          <p:cNvSpPr txBox="1"/>
          <p:nvPr/>
        </p:nvSpPr>
        <p:spPr>
          <a:xfrm>
            <a:off x="4682837" y="2535134"/>
            <a:ext cx="8141470" cy="373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1" u="none" strike="noStrike" kern="1200" cap="none" spc="0" baseline="0" dirty="0">
                <a:solidFill>
                  <a:srgbClr val="006EA0"/>
                </a:solidFill>
                <a:uFillTx/>
                <a:latin typeface="ArialNarrow"/>
                <a:ea typeface="Calibri" pitchFamily="34"/>
                <a:cs typeface="ArialNarrow"/>
                <a:hlinkClick r:id="rId3"/>
              </a:rPr>
              <a:t>www.besdelleprovince.it</a:t>
            </a:r>
            <a:r>
              <a:rPr lang="it-IT" b="0" i="1" u="none" strike="noStrike" kern="1200" cap="none" spc="0" baseline="0" dirty="0">
                <a:solidFill>
                  <a:srgbClr val="000000"/>
                </a:solidFill>
                <a:uFillTx/>
                <a:latin typeface="ArialNarrow"/>
                <a:ea typeface="Calibri" pitchFamily="34"/>
                <a:cs typeface="Calibri"/>
              </a:rPr>
              <a:t> </a:t>
            </a:r>
            <a:endParaRPr lang="it-IT" b="0" i="0" u="none" strike="noStrike" kern="1200" cap="none" spc="0" baseline="0" dirty="0">
              <a:solidFill>
                <a:srgbClr val="000000"/>
              </a:solidFill>
              <a:uFillTx/>
              <a:latin typeface="Arial Nova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77B544-45DA-5DDA-F426-6BDF917BD51D}"/>
              </a:ext>
            </a:extLst>
          </p:cNvPr>
          <p:cNvSpPr txBox="1"/>
          <p:nvPr/>
        </p:nvSpPr>
        <p:spPr>
          <a:xfrm>
            <a:off x="4682837" y="3233913"/>
            <a:ext cx="4633959" cy="715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 Nova"/>
              </a:rPr>
              <a:t>• REPORT PROVINCIALI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 dirty="0">
              <a:solidFill>
                <a:srgbClr val="000000"/>
              </a:solidFill>
              <a:uFillTx/>
              <a:latin typeface="Arial Nova"/>
            </a:endParaRP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 Nova"/>
              </a:rPr>
              <a:t>• DATI ONLINE</a:t>
            </a: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9DEB8C2C-D985-4998-9DF8-5CA31B1AF1B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5999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88046057-A785-B984-86B4-F06D3474C2E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28004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49C6E33E-DE2E-1557-339E-56F24FF85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914" y="1120478"/>
            <a:ext cx="1407738" cy="51780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D8C80A4-EA66-2E84-52EB-2EF900266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82" y="1120478"/>
            <a:ext cx="3725981" cy="5178063"/>
          </a:xfrm>
          <a:prstGeom prst="rect">
            <a:avLst/>
          </a:prstGeom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EBB2255-425B-208D-C1EE-9F62E09FB082}"/>
              </a:ext>
            </a:extLst>
          </p:cNvPr>
          <p:cNvSpPr/>
          <p:nvPr/>
        </p:nvSpPr>
        <p:spPr>
          <a:xfrm>
            <a:off x="735182" y="1120478"/>
            <a:ext cx="3725981" cy="51780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86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CD74C6B8-ECB9-74EC-FA4D-2DB28C707EC0}"/>
              </a:ext>
            </a:extLst>
          </p:cNvPr>
          <p:cNvSpPr txBox="1"/>
          <p:nvPr/>
        </p:nvSpPr>
        <p:spPr>
          <a:xfrm>
            <a:off x="8620121" y="5576504"/>
            <a:ext cx="309560" cy="13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707D90A9-EA32-19BC-06D6-CF91958A328C}"/>
              </a:ext>
            </a:extLst>
          </p:cNvPr>
          <p:cNvSpPr txBox="1"/>
          <p:nvPr/>
        </p:nvSpPr>
        <p:spPr>
          <a:xfrm>
            <a:off x="242544" y="4440070"/>
            <a:ext cx="532985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10</a:t>
            </a:r>
          </a:p>
        </p:txBody>
      </p:sp>
      <p:sp>
        <p:nvSpPr>
          <p:cNvPr id="6" name="Rettangolo 9">
            <a:extLst>
              <a:ext uri="{FF2B5EF4-FFF2-40B4-BE49-F238E27FC236}">
                <a16:creationId xmlns:a16="http://schemas.microsoft.com/office/drawing/2014/main" id="{9E834873-C3C4-D602-2E04-C8D20383607F}"/>
              </a:ext>
            </a:extLst>
          </p:cNvPr>
          <p:cNvSpPr/>
          <p:nvPr/>
        </p:nvSpPr>
        <p:spPr>
          <a:xfrm>
            <a:off x="754700" y="4166399"/>
            <a:ext cx="269190" cy="2050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5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20511843-DF46-7BE3-39C0-EB19090FC3C1}"/>
              </a:ext>
            </a:extLst>
          </p:cNvPr>
          <p:cNvSpPr txBox="1"/>
          <p:nvPr/>
        </p:nvSpPr>
        <p:spPr>
          <a:xfrm>
            <a:off x="3529754" y="6384260"/>
            <a:ext cx="993449" cy="2616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Anno 2019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6B1D4A7-C101-0F27-F407-10B4B0AFAB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8004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6618654-359B-36EF-0A81-48E31C5C5C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7A99ABA-EAC6-D1F8-F204-6B2FC20546E5}"/>
              </a:ext>
            </a:extLst>
          </p:cNvPr>
          <p:cNvSpPr/>
          <p:nvPr/>
        </p:nvSpPr>
        <p:spPr>
          <a:xfrm>
            <a:off x="281068" y="1594278"/>
            <a:ext cx="2754153" cy="283641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356B48-15ED-B977-50AA-E9E9A3B873B3}"/>
              </a:ext>
            </a:extLst>
          </p:cNvPr>
          <p:cNvSpPr/>
          <p:nvPr/>
        </p:nvSpPr>
        <p:spPr>
          <a:xfrm>
            <a:off x="488886" y="4581053"/>
            <a:ext cx="119883" cy="20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1E0F864-F37F-3E5F-1B43-5D11EA91B52D}"/>
              </a:ext>
            </a:extLst>
          </p:cNvPr>
          <p:cNvSpPr/>
          <p:nvPr/>
        </p:nvSpPr>
        <p:spPr>
          <a:xfrm>
            <a:off x="4553324" y="2325232"/>
            <a:ext cx="119883" cy="20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B8761DF-3D9E-4F2B-8E6F-219F086B3FD9}"/>
              </a:ext>
            </a:extLst>
          </p:cNvPr>
          <p:cNvSpPr/>
          <p:nvPr/>
        </p:nvSpPr>
        <p:spPr>
          <a:xfrm>
            <a:off x="3506459" y="6407503"/>
            <a:ext cx="2586523" cy="283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F2B4C38-4041-4298-F8DB-673181E4C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86" y="876443"/>
            <a:ext cx="4970913" cy="5201084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9DD3D77E-F591-F5D4-BA5E-F20A3C9BAA6C}"/>
              </a:ext>
            </a:extLst>
          </p:cNvPr>
          <p:cNvSpPr/>
          <p:nvPr/>
        </p:nvSpPr>
        <p:spPr>
          <a:xfrm>
            <a:off x="1283854" y="4581053"/>
            <a:ext cx="149128" cy="205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7BDD733-293D-2A7E-83F0-E577BA2DD11B}"/>
              </a:ext>
            </a:extLst>
          </p:cNvPr>
          <p:cNvSpPr txBox="1"/>
          <p:nvPr/>
        </p:nvSpPr>
        <p:spPr>
          <a:xfrm>
            <a:off x="1156223" y="4514325"/>
            <a:ext cx="553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10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1A059F4-BB66-AEDD-71CD-B5998974C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213" y="1594278"/>
            <a:ext cx="3296830" cy="36563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33862AE-43FF-DC9B-A7C3-3A11727BDCF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992424" y="212130"/>
            <a:ext cx="3361566" cy="6190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846F5-E201-06DD-72A2-DCD6F618B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4D4391BF-A630-FA18-1B73-0B05CFFBB2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B2890570-A2CF-8035-417C-70DE5625A4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8004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EE22A4E-0AB2-8B61-FB42-3927BC258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40" y="953626"/>
            <a:ext cx="3886934" cy="538463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E5EFC0A-E24D-7333-3229-493CA2856D9F}"/>
              </a:ext>
            </a:extLst>
          </p:cNvPr>
          <p:cNvSpPr/>
          <p:nvPr/>
        </p:nvSpPr>
        <p:spPr>
          <a:xfrm>
            <a:off x="601940" y="869357"/>
            <a:ext cx="3757624" cy="55531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839C098-F235-EB1B-5766-37769E1FB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27" y="1701511"/>
            <a:ext cx="4344873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4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E04C336-CB4D-E9F5-5C2E-77CA455D40EA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ACFFF8-2DFE-2222-C6F4-A62CB86C1914}"/>
              </a:ext>
            </a:extLst>
          </p:cNvPr>
          <p:cNvSpPr txBox="1"/>
          <p:nvPr/>
        </p:nvSpPr>
        <p:spPr>
          <a:xfrm>
            <a:off x="1658392" y="258839"/>
            <a:ext cx="5827215" cy="680041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i="0" u="none" strike="noStrike" kern="1200" cap="none" spc="0" baseline="0" dirty="0">
                <a:solidFill>
                  <a:srgbClr val="FF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LE  11  DIMENSIONI  DEL  BES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1" i="0" u="none" strike="noStrike" kern="1200" cap="none" spc="0" baseline="0" dirty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1) Salute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2) Istruzione e formazione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3) Lavoro e conciliazione dei tempi di vita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4) Benessere economico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5) Relazioni sociali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6) Politica e istituzioni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7) Sicurezza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8) Paesaggio e patrimonio culturale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9) Ambiente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10) </a:t>
            </a:r>
            <a:r>
              <a:rPr lang="it-IT" sz="2600" kern="0" dirty="0">
                <a:solidFill>
                  <a:srgbClr val="000000"/>
                </a:solidFill>
                <a:latin typeface="Arimo" pitchFamily="34"/>
                <a:ea typeface="Arimo" pitchFamily="34"/>
                <a:cs typeface="Arimo" pitchFamily="34"/>
              </a:rPr>
              <a:t>I</a:t>
            </a: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nnovazione, ricerc</a:t>
            </a:r>
            <a:r>
              <a:rPr lang="it-IT" sz="2600" dirty="0">
                <a:solidFill>
                  <a:srgbClr val="000000"/>
                </a:solidFill>
                <a:latin typeface="Arimo" pitchFamily="34"/>
                <a:ea typeface="Arimo" pitchFamily="34"/>
                <a:cs typeface="Arimo" pitchFamily="34"/>
              </a:rPr>
              <a:t>a e creatività</a:t>
            </a:r>
            <a:endParaRPr lang="it-IT" sz="2600" b="0" i="0" u="none" strike="noStrike" kern="1200" cap="none" spc="0" baseline="0" dirty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11) Qualità dei servizi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0" i="0" u="none" strike="noStrike" kern="1200" cap="none" spc="0" baseline="0" dirty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1" dirty="0">
                <a:solidFill>
                  <a:srgbClr val="000099"/>
                </a:solidFill>
                <a:latin typeface="Arimo" pitchFamily="34"/>
                <a:ea typeface="Arimo" pitchFamily="34"/>
                <a:cs typeface="Arimo" pitchFamily="34"/>
              </a:rPr>
              <a:t>82</a:t>
            </a:r>
            <a:r>
              <a:rPr lang="it-IT" sz="2600" b="1" i="0" u="none" strike="noStrike" kern="1200" cap="none" spc="0" baseline="0" dirty="0">
                <a:solidFill>
                  <a:srgbClr val="000099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indicatori a confronto (+8)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1" i="0" u="none" strike="noStrike" kern="1200" cap="none" spc="0" baseline="0" dirty="0">
              <a:solidFill>
                <a:srgbClr val="0000FF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 dirty="0">
              <a:solidFill>
                <a:srgbClr val="0000FF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B3975966-66BC-643A-F802-F9C805F71CE1}"/>
              </a:ext>
            </a:extLst>
          </p:cNvPr>
          <p:cNvSpPr/>
          <p:nvPr/>
        </p:nvSpPr>
        <p:spPr>
          <a:xfrm>
            <a:off x="1871996" y="5975997"/>
            <a:ext cx="503998" cy="215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val f4"/>
              <a:gd name="f10" fmla="val f5"/>
              <a:gd name="f11" fmla="pin 0 f0 21600"/>
              <a:gd name="f12" fmla="pin 0 f1 10800"/>
              <a:gd name="f13" fmla="+- f10 0 f9"/>
              <a:gd name="f14" fmla="val f11"/>
              <a:gd name="f15" fmla="val f12"/>
              <a:gd name="f16" fmla="*/ f11 f7 1"/>
              <a:gd name="f17" fmla="*/ f12 f8 1"/>
              <a:gd name="f18" fmla="*/ f13 1 21600"/>
              <a:gd name="f19" fmla="+- 21600 0 f15"/>
              <a:gd name="f20" fmla="+- 21600 0 f14"/>
              <a:gd name="f21" fmla="*/ f15 f8 1"/>
              <a:gd name="f22" fmla="*/ 0 f18 1"/>
              <a:gd name="f23" fmla="*/ f20 f15 1"/>
              <a:gd name="f24" fmla="*/ f19 f8 1"/>
              <a:gd name="f25" fmla="*/ f23 1 10800"/>
              <a:gd name="f26" fmla="*/ f22 1 f18"/>
              <a:gd name="f27" fmla="+- f14 f25 0"/>
              <a:gd name="f28" fmla="*/ f26 f7 1"/>
              <a:gd name="f29" fmla="*/ f27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1" r="f29" b="f24"/>
            <a:pathLst>
              <a:path w="21600" h="21600">
                <a:moveTo>
                  <a:pt x="f4" y="f15"/>
                </a:moveTo>
                <a:lnTo>
                  <a:pt x="f14" y="f15"/>
                </a:lnTo>
                <a:lnTo>
                  <a:pt x="f14" y="f4"/>
                </a:lnTo>
                <a:lnTo>
                  <a:pt x="f5" y="f6"/>
                </a:lnTo>
                <a:lnTo>
                  <a:pt x="f14" y="f5"/>
                </a:lnTo>
                <a:lnTo>
                  <a:pt x="f14" y="f19"/>
                </a:lnTo>
                <a:lnTo>
                  <a:pt x="f4" y="f19"/>
                </a:lnTo>
                <a:close/>
              </a:path>
            </a:pathLst>
          </a:custGeom>
          <a:solidFill>
            <a:srgbClr val="C5000B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FDFE71-0693-6D2F-EC24-75FFB7AC197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6747EB-DE3C-0D90-1A1D-67CCDCD9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8004" y="258839"/>
            <a:ext cx="1871996" cy="4931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17A59A5-B915-246B-7A09-A14B4973982A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6ED6B9-624D-0ED9-D606-995144F9E8AC}"/>
              </a:ext>
            </a:extLst>
          </p:cNvPr>
          <p:cNvSpPr txBox="1"/>
          <p:nvPr/>
        </p:nvSpPr>
        <p:spPr>
          <a:xfrm>
            <a:off x="2015995" y="2635600"/>
            <a:ext cx="5099987" cy="2817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cs typeface="Calibri"/>
              </a:rPr>
              <a:t>I RISULTATI DELL’EDIZIONE 2024: </a:t>
            </a:r>
            <a:r>
              <a:rPr lang="it-IT" sz="24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cs typeface="Calibri"/>
              </a:rPr>
              <a:t>posizionamento di Piacenza e  confronto con </a:t>
            </a:r>
            <a:r>
              <a:rPr lang="it-IT" sz="2400" b="1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it-IT" sz="24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cs typeface="Calibri"/>
              </a:rPr>
              <a:t>e edizioni precedenti.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1" i="0" u="none" strike="noStrike" kern="1200" cap="none" spc="0" baseline="0" dirty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Arimo" pitchFamily="34"/>
                <a:ea typeface="Arimo" pitchFamily="34"/>
                <a:cs typeface="Arimo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1" i="0" u="none" strike="noStrike" kern="1200" cap="none" spc="0" baseline="0" dirty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 dirty="0">
              <a:solidFill>
                <a:srgbClr val="000000"/>
              </a:solidFill>
              <a:uFillTx/>
              <a:latin typeface="Arimo" pitchFamily="34"/>
              <a:ea typeface="Arimo" pitchFamily="34"/>
              <a:cs typeface="Arimo" pitchFamily="3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24BF495-10F1-991D-2C79-1001807A42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00206" y="1017362"/>
            <a:ext cx="3931563" cy="8531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D35846-C158-8D81-B557-8B8CE4D97AEC}"/>
              </a:ext>
            </a:extLst>
          </p:cNvPr>
          <p:cNvSpPr txBox="1"/>
          <p:nvPr/>
        </p:nvSpPr>
        <p:spPr>
          <a:xfrm>
            <a:off x="2015995" y="4433531"/>
            <a:ext cx="5425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"Misure di Benessere equo e sostenibile ISTAT nazionale" (bollino arancio</a:t>
            </a:r>
            <a:r>
              <a:rPr lang="it-IT" sz="1400" b="0" i="0" u="none" strike="noStrike" baseline="0" dirty="0">
                <a:solidFill>
                  <a:srgbClr val="EC6E24"/>
                </a:solidFill>
                <a:latin typeface="Wingdings 2" panose="05020102010507070707" pitchFamily="18" charset="2"/>
              </a:rPr>
              <a:t>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“Indicatori di interesse per gli obiettivi dell’Agenda 2030” (bollino verde</a:t>
            </a:r>
            <a:r>
              <a:rPr lang="it-IT" sz="1400" b="0" i="0" u="none" strike="noStrike" baseline="0" dirty="0">
                <a:solidFill>
                  <a:srgbClr val="158566"/>
                </a:solidFill>
                <a:latin typeface="Wingdings 2" panose="05020102010507070707" pitchFamily="18" charset="2"/>
              </a:rPr>
              <a:t>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“Indicatori di interesse per il DUP” (bollino azzurro</a:t>
            </a:r>
            <a:r>
              <a:rPr lang="it-IT" sz="1400" b="0" i="0" u="none" strike="noStrike" baseline="0" dirty="0">
                <a:solidFill>
                  <a:srgbClr val="0000EF"/>
                </a:solidFill>
                <a:latin typeface="Wingdings 2" panose="05020102010507070707" pitchFamily="18" charset="2"/>
              </a:rPr>
              <a:t>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“Indicatori di </a:t>
            </a:r>
            <a:r>
              <a:rPr lang="it-IT" sz="1400" b="0" i="0" u="none" strike="noStrike" baseline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Bes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a livello comunale” (bollino ocra</a:t>
            </a:r>
            <a:r>
              <a:rPr lang="it-IT" sz="1400" b="0" i="0" u="none" strike="noStrike" baseline="0" dirty="0">
                <a:solidFill>
                  <a:srgbClr val="F4B70B"/>
                </a:solidFill>
                <a:latin typeface="Wingdings 2" panose="05020102010507070707" pitchFamily="18" charset="2"/>
              </a:rPr>
              <a:t>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it-IT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3F240E1A-9C45-4052-48EC-392B41A71647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56C61D-B9B7-8BB4-2004-A54EE28BEE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3" cy="71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7AD6C24-6E82-03D4-748B-82DA3859A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20" y="719998"/>
            <a:ext cx="9152220" cy="31813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EFD27B5-9D19-11F1-9894-4826AAD80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" y="4076028"/>
            <a:ext cx="9017790" cy="154891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8DC8BA1-D7FE-7451-2428-7072E5B029D5}"/>
              </a:ext>
            </a:extLst>
          </p:cNvPr>
          <p:cNvSpPr/>
          <p:nvPr/>
        </p:nvSpPr>
        <p:spPr>
          <a:xfrm>
            <a:off x="6889457" y="2237002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B9987C2-9C87-A47D-BA4A-FD91F61FD8FA}"/>
              </a:ext>
            </a:extLst>
          </p:cNvPr>
          <p:cNvSpPr/>
          <p:nvPr/>
        </p:nvSpPr>
        <p:spPr>
          <a:xfrm>
            <a:off x="6889460" y="1509864"/>
            <a:ext cx="468033" cy="269752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456EE18-ABE6-7A71-313D-23515B570018}"/>
              </a:ext>
            </a:extLst>
          </p:cNvPr>
          <p:cNvSpPr/>
          <p:nvPr/>
        </p:nvSpPr>
        <p:spPr>
          <a:xfrm>
            <a:off x="6889461" y="1269464"/>
            <a:ext cx="468033" cy="258693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0736FB5-44FD-60ED-0934-D2D12F7DAF12}"/>
              </a:ext>
            </a:extLst>
          </p:cNvPr>
          <p:cNvSpPr/>
          <p:nvPr/>
        </p:nvSpPr>
        <p:spPr>
          <a:xfrm>
            <a:off x="6889459" y="1771185"/>
            <a:ext cx="468033" cy="233255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F8869B7-A71B-D7C4-D488-C76178E7C888}"/>
              </a:ext>
            </a:extLst>
          </p:cNvPr>
          <p:cNvSpPr/>
          <p:nvPr/>
        </p:nvSpPr>
        <p:spPr>
          <a:xfrm>
            <a:off x="6889458" y="2004337"/>
            <a:ext cx="468033" cy="233255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9E7C842-3689-6CB7-9DBB-9FE4E0C7640C}"/>
              </a:ext>
            </a:extLst>
          </p:cNvPr>
          <p:cNvSpPr/>
          <p:nvPr/>
        </p:nvSpPr>
        <p:spPr>
          <a:xfrm>
            <a:off x="6889458" y="2490526"/>
            <a:ext cx="468033" cy="233255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A917910-6F5D-4601-BD1D-113FFC907067}"/>
              </a:ext>
            </a:extLst>
          </p:cNvPr>
          <p:cNvSpPr/>
          <p:nvPr/>
        </p:nvSpPr>
        <p:spPr>
          <a:xfrm>
            <a:off x="6889458" y="3204174"/>
            <a:ext cx="468033" cy="251445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C7AB4CC-1181-3CEC-CD0F-EC69D68533F6}"/>
              </a:ext>
            </a:extLst>
          </p:cNvPr>
          <p:cNvSpPr/>
          <p:nvPr/>
        </p:nvSpPr>
        <p:spPr>
          <a:xfrm>
            <a:off x="6889456" y="2733843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F15C5BCA-2F0C-5100-FC8B-4B14747518DE}"/>
              </a:ext>
            </a:extLst>
          </p:cNvPr>
          <p:cNvSpPr/>
          <p:nvPr/>
        </p:nvSpPr>
        <p:spPr>
          <a:xfrm>
            <a:off x="6889456" y="2980184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A992ED-FE7D-2530-680C-30B08FF01F9D}"/>
              </a:ext>
            </a:extLst>
          </p:cNvPr>
          <p:cNvSpPr txBox="1"/>
          <p:nvPr/>
        </p:nvSpPr>
        <p:spPr>
          <a:xfrm>
            <a:off x="0" y="5857067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35EB3EF-F63D-07CF-10AF-4DABBC24A728}"/>
              </a:ext>
            </a:extLst>
          </p:cNvPr>
          <p:cNvSpPr/>
          <p:nvPr/>
        </p:nvSpPr>
        <p:spPr>
          <a:xfrm>
            <a:off x="7683515" y="3955229"/>
            <a:ext cx="1460128" cy="1901838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BA7B7021-F137-EB23-2399-E92828B2D239}"/>
              </a:ext>
            </a:extLst>
          </p:cNvPr>
          <p:cNvSpPr/>
          <p:nvPr/>
        </p:nvSpPr>
        <p:spPr>
          <a:xfrm>
            <a:off x="3986281" y="2952716"/>
            <a:ext cx="9144000" cy="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E11BD5-171E-8BD8-855F-20DC65AFC8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0442"/>
            <a:ext cx="9143643" cy="7304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31C2B26-916D-4D82-BDFF-E4605A170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" y="719999"/>
            <a:ext cx="9143643" cy="335636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C87F079-F8CA-B614-E2C2-6DCCED71B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4263467"/>
            <a:ext cx="8940799" cy="176787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B5FD58C-F5DD-CC65-8AFD-644A6FB7ACA6}"/>
              </a:ext>
            </a:extLst>
          </p:cNvPr>
          <p:cNvSpPr/>
          <p:nvPr/>
        </p:nvSpPr>
        <p:spPr>
          <a:xfrm>
            <a:off x="6822785" y="1315563"/>
            <a:ext cx="481751" cy="320189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888D30-7AF0-8ABB-C233-914FDD27C797}"/>
              </a:ext>
            </a:extLst>
          </p:cNvPr>
          <p:cNvSpPr/>
          <p:nvPr/>
        </p:nvSpPr>
        <p:spPr>
          <a:xfrm>
            <a:off x="6836503" y="1656176"/>
            <a:ext cx="468033" cy="258693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5E706A6-95B0-D206-8959-1C7F6E970D3F}"/>
              </a:ext>
            </a:extLst>
          </p:cNvPr>
          <p:cNvSpPr/>
          <p:nvPr/>
        </p:nvSpPr>
        <p:spPr>
          <a:xfrm>
            <a:off x="6836503" y="1935292"/>
            <a:ext cx="468033" cy="258693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07C58BA-2331-3802-E327-FFD35DCBD655}"/>
              </a:ext>
            </a:extLst>
          </p:cNvPr>
          <p:cNvSpPr/>
          <p:nvPr/>
        </p:nvSpPr>
        <p:spPr>
          <a:xfrm>
            <a:off x="6836503" y="2721699"/>
            <a:ext cx="468033" cy="258693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430F864-9D7A-67C1-6568-68D7EC7B931A}"/>
              </a:ext>
            </a:extLst>
          </p:cNvPr>
          <p:cNvSpPr/>
          <p:nvPr/>
        </p:nvSpPr>
        <p:spPr>
          <a:xfrm>
            <a:off x="6836503" y="3250560"/>
            <a:ext cx="468033" cy="258693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D1FAB49-A0BF-2D43-B40E-4C3A2E06AB93}"/>
              </a:ext>
            </a:extLst>
          </p:cNvPr>
          <p:cNvSpPr/>
          <p:nvPr/>
        </p:nvSpPr>
        <p:spPr>
          <a:xfrm>
            <a:off x="6836503" y="2458977"/>
            <a:ext cx="468033" cy="255695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DE543B9-0354-E3F0-80F7-93FD98B11F77}"/>
              </a:ext>
            </a:extLst>
          </p:cNvPr>
          <p:cNvSpPr/>
          <p:nvPr/>
        </p:nvSpPr>
        <p:spPr>
          <a:xfrm>
            <a:off x="6836503" y="2220428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07BC75B-23DD-5EEB-4623-FB4D0F6163F9}"/>
              </a:ext>
            </a:extLst>
          </p:cNvPr>
          <p:cNvSpPr/>
          <p:nvPr/>
        </p:nvSpPr>
        <p:spPr>
          <a:xfrm>
            <a:off x="6836503" y="2983401"/>
            <a:ext cx="468033" cy="2350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A1726D-912D-BFC0-802D-DBFA43AA2BEA}"/>
              </a:ext>
            </a:extLst>
          </p:cNvPr>
          <p:cNvSpPr txBox="1"/>
          <p:nvPr/>
        </p:nvSpPr>
        <p:spPr>
          <a:xfrm>
            <a:off x="0" y="6218448"/>
            <a:ext cx="768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Ufficio Statistica Provincia di Piacenza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D1EFDC5-F3BD-6501-87CD-FA84CF3A2B1E}"/>
              </a:ext>
            </a:extLst>
          </p:cNvPr>
          <p:cNvSpPr/>
          <p:nvPr/>
        </p:nvSpPr>
        <p:spPr>
          <a:xfrm>
            <a:off x="7601527" y="4254268"/>
            <a:ext cx="1542473" cy="188266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out7 blank Vuo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26890</TotalTime>
  <Words>360</Words>
  <Application>Microsoft Office PowerPoint</Application>
  <PresentationFormat>Presentazione su schermo (4:3)</PresentationFormat>
  <Paragraphs>69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6" baseType="lpstr">
      <vt:lpstr>Arial</vt:lpstr>
      <vt:lpstr>Arial Narrow</vt:lpstr>
      <vt:lpstr>Arial Nova</vt:lpstr>
      <vt:lpstr>ArialNarrow</vt:lpstr>
      <vt:lpstr>Arimo</vt:lpstr>
      <vt:lpstr>Calibri</vt:lpstr>
      <vt:lpstr>Segoe Print</vt:lpstr>
      <vt:lpstr>Times New Roman</vt:lpstr>
      <vt:lpstr>Wingdings 2</vt:lpstr>
      <vt:lpstr>Predefinito</vt:lpstr>
      <vt:lpstr>Layout7 blank Vuota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POR-FESR 2007-2013 EMILIA-ROMAGNA ASSE 3 – ATTIVITA’ III 1.1  REALIZZAZIONE DI AREE PRODUTTIVE ECOLOGICAMENTE ATTREZZATE</dc:title>
  <dc:creator>Provincia di Piacenza</dc:creator>
  <cp:lastModifiedBy>Colnaghi, Antonio</cp:lastModifiedBy>
  <cp:revision>849</cp:revision>
  <cp:lastPrinted>2025-03-25T07:45:20Z</cp:lastPrinted>
  <dcterms:created xsi:type="dcterms:W3CDTF">2008-11-10T10:09:53Z</dcterms:created>
  <dcterms:modified xsi:type="dcterms:W3CDTF">2025-04-30T09:33:06Z</dcterms:modified>
</cp:coreProperties>
</file>