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media/image5.jpg" ContentType="image/jpeg"/>
  <Override PartName="/ppt/media/image7.JPG" ContentType="image/jpeg"/>
  <Override PartName="/ppt/media/image14.jpg" ContentType="image/jpeg"/>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96" r:id="rId1"/>
  </p:sldMasterIdLst>
  <p:sldIdLst>
    <p:sldId id="256" r:id="rId2"/>
  </p:sldIdLst>
  <p:sldSz cx="12192000" cy="16256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0066"/>
    <a:srgbClr val="FF33CC"/>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p:scale>
          <a:sx n="66" d="100"/>
          <a:sy n="66" d="100"/>
        </p:scale>
        <p:origin x="2310" y="-79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3"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tableStyles" Target="tableStyles.xml"/><Relationship Id="rId5" Type="http://schemas.openxmlformats.org/officeDocument/2006/relationships/theme" Target="theme/theme1.xml"/><Relationship Id="rId4"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660416"/>
            <a:ext cx="10363200" cy="5659496"/>
          </a:xfrm>
        </p:spPr>
        <p:txBody>
          <a:bodyPr anchor="b"/>
          <a:lstStyle>
            <a:lvl1pPr algn="ctr">
              <a:defRPr sz="8000"/>
            </a:lvl1pPr>
          </a:lstStyle>
          <a:p>
            <a:r>
              <a:rPr lang="it-IT"/>
              <a:t>Fare clic per modificare lo stile del titolo dello schema</a:t>
            </a:r>
            <a:endParaRPr lang="en-US" dirty="0"/>
          </a:p>
        </p:txBody>
      </p:sp>
      <p:sp>
        <p:nvSpPr>
          <p:cNvPr id="3" name="Subtitle 2"/>
          <p:cNvSpPr>
            <a:spLocks noGrp="1"/>
          </p:cNvSpPr>
          <p:nvPr>
            <p:ph type="subTitle" idx="1"/>
          </p:nvPr>
        </p:nvSpPr>
        <p:spPr>
          <a:xfrm>
            <a:off x="1524000" y="8538164"/>
            <a:ext cx="9144000" cy="3924769"/>
          </a:xfrm>
        </p:spPr>
        <p:txBody>
          <a:bodyPr/>
          <a:lstStyle>
            <a:lvl1pPr marL="0" indent="0" algn="ctr">
              <a:buNone/>
              <a:defRPr sz="3200"/>
            </a:lvl1pPr>
            <a:lvl2pPr marL="609585" indent="0" algn="ctr">
              <a:buNone/>
              <a:defRPr sz="2667"/>
            </a:lvl2pPr>
            <a:lvl3pPr marL="1219170" indent="0" algn="ctr">
              <a:buNone/>
              <a:defRPr sz="2400"/>
            </a:lvl3pPr>
            <a:lvl4pPr marL="1828754" indent="0" algn="ctr">
              <a:buNone/>
              <a:defRPr sz="2133"/>
            </a:lvl4pPr>
            <a:lvl5pPr marL="2438339" indent="0" algn="ctr">
              <a:buNone/>
              <a:defRPr sz="2133"/>
            </a:lvl5pPr>
            <a:lvl6pPr marL="3047924" indent="0" algn="ctr">
              <a:buNone/>
              <a:defRPr sz="2133"/>
            </a:lvl6pPr>
            <a:lvl7pPr marL="3657509" indent="0" algn="ctr">
              <a:buNone/>
              <a:defRPr sz="2133"/>
            </a:lvl7pPr>
            <a:lvl8pPr marL="4267093" indent="0" algn="ctr">
              <a:buNone/>
              <a:defRPr sz="2133"/>
            </a:lvl8pPr>
            <a:lvl9pPr marL="4876678" indent="0" algn="ctr">
              <a:buNone/>
              <a:defRPr sz="2133"/>
            </a:lvl9pPr>
          </a:lstStyle>
          <a:p>
            <a:r>
              <a:rPr lang="it-IT"/>
              <a:t>Fare clic per modificare lo stile del sottotitolo dello schema</a:t>
            </a:r>
            <a:endParaRPr lang="en-US" dirty="0"/>
          </a:p>
        </p:txBody>
      </p:sp>
      <p:sp>
        <p:nvSpPr>
          <p:cNvPr id="4" name="Date Placeholder 3"/>
          <p:cNvSpPr>
            <a:spLocks noGrp="1"/>
          </p:cNvSpPr>
          <p:nvPr>
            <p:ph type="dt" sz="half" idx="10"/>
          </p:nvPr>
        </p:nvSpPr>
        <p:spPr/>
        <p:txBody>
          <a:bodyPr/>
          <a:lstStyle/>
          <a:p>
            <a:fld id="{D70722E1-4779-416B-AA4F-F5BF3801025E}" type="datetimeFigureOut">
              <a:rPr lang="it-IT" smtClean="0"/>
              <a:t>30/10/2023</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128493553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Content Placeholder 2"/>
          <p:cNvSpPr>
            <a:spLocks noGrp="1"/>
          </p:cNvSpPr>
          <p:nvPr>
            <p:ph idx="1"/>
          </p:nvPr>
        </p:nvSpPr>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D70722E1-4779-416B-AA4F-F5BF3801025E}" type="datetimeFigureOut">
              <a:rPr lang="it-IT" smtClean="0"/>
              <a:t>30/10/2023</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224785406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le 1"/>
          <p:cNvSpPr>
            <a:spLocks noGrp="1"/>
          </p:cNvSpPr>
          <p:nvPr>
            <p:ph type="title"/>
          </p:nvPr>
        </p:nvSpPr>
        <p:spPr>
          <a:xfrm>
            <a:off x="831851" y="4052716"/>
            <a:ext cx="10515600" cy="6762043"/>
          </a:xfrm>
        </p:spPr>
        <p:txBody>
          <a:bodyPr anchor="b"/>
          <a:lstStyle>
            <a:lvl1pPr>
              <a:defRPr sz="8000"/>
            </a:lvl1pPr>
          </a:lstStyle>
          <a:p>
            <a:r>
              <a:rPr lang="it-IT"/>
              <a:t>Fare clic per modificare lo stile del titolo dello schema</a:t>
            </a:r>
            <a:endParaRPr lang="en-US" dirty="0"/>
          </a:p>
        </p:txBody>
      </p:sp>
      <p:sp>
        <p:nvSpPr>
          <p:cNvPr id="3" name="Text Placeholder 2"/>
          <p:cNvSpPr>
            <a:spLocks noGrp="1"/>
          </p:cNvSpPr>
          <p:nvPr>
            <p:ph type="body" idx="1"/>
          </p:nvPr>
        </p:nvSpPr>
        <p:spPr>
          <a:xfrm>
            <a:off x="831851" y="10878731"/>
            <a:ext cx="10515600" cy="3555999"/>
          </a:xfrm>
        </p:spPr>
        <p:txBody>
          <a:bodyPr/>
          <a:lstStyle>
            <a:lvl1pPr marL="0" indent="0">
              <a:buNone/>
              <a:defRPr sz="3200">
                <a:solidFill>
                  <a:schemeClr val="tx1"/>
                </a:solidFill>
              </a:defRPr>
            </a:lvl1pPr>
            <a:lvl2pPr marL="609585" indent="0">
              <a:buNone/>
              <a:defRPr sz="2667">
                <a:solidFill>
                  <a:schemeClr val="tx1">
                    <a:tint val="75000"/>
                  </a:schemeClr>
                </a:solidFill>
              </a:defRPr>
            </a:lvl2pPr>
            <a:lvl3pPr marL="1219170" indent="0">
              <a:buNone/>
              <a:defRPr sz="2400">
                <a:solidFill>
                  <a:schemeClr val="tx1">
                    <a:tint val="75000"/>
                  </a:schemeClr>
                </a:solidFill>
              </a:defRPr>
            </a:lvl3pPr>
            <a:lvl4pPr marL="1828754" indent="0">
              <a:buNone/>
              <a:defRPr sz="2133">
                <a:solidFill>
                  <a:schemeClr val="tx1">
                    <a:tint val="75000"/>
                  </a:schemeClr>
                </a:solidFill>
              </a:defRPr>
            </a:lvl4pPr>
            <a:lvl5pPr marL="2438339" indent="0">
              <a:buNone/>
              <a:defRPr sz="2133">
                <a:solidFill>
                  <a:schemeClr val="tx1">
                    <a:tint val="75000"/>
                  </a:schemeClr>
                </a:solidFill>
              </a:defRPr>
            </a:lvl5pPr>
            <a:lvl6pPr marL="3047924" indent="0">
              <a:buNone/>
              <a:defRPr sz="2133">
                <a:solidFill>
                  <a:schemeClr val="tx1">
                    <a:tint val="75000"/>
                  </a:schemeClr>
                </a:solidFill>
              </a:defRPr>
            </a:lvl6pPr>
            <a:lvl7pPr marL="3657509" indent="0">
              <a:buNone/>
              <a:defRPr sz="2133">
                <a:solidFill>
                  <a:schemeClr val="tx1">
                    <a:tint val="75000"/>
                  </a:schemeClr>
                </a:solidFill>
              </a:defRPr>
            </a:lvl7pPr>
            <a:lvl8pPr marL="4267093" indent="0">
              <a:buNone/>
              <a:defRPr sz="2133">
                <a:solidFill>
                  <a:schemeClr val="tx1">
                    <a:tint val="75000"/>
                  </a:schemeClr>
                </a:solidFill>
              </a:defRPr>
            </a:lvl8pPr>
            <a:lvl9pPr marL="4876678" indent="0">
              <a:buNone/>
              <a:defRPr sz="2133">
                <a:solidFill>
                  <a:schemeClr val="tx1">
                    <a:tint val="75000"/>
                  </a:schemeClr>
                </a:solidFill>
              </a:defRPr>
            </a:lvl9pPr>
          </a:lstStyle>
          <a:p>
            <a:pPr lvl="0"/>
            <a:r>
              <a:rPr lang="it-IT"/>
              <a:t>Fare clic per modificare gli stili del testo dello schema</a:t>
            </a:r>
          </a:p>
        </p:txBody>
      </p:sp>
      <p:sp>
        <p:nvSpPr>
          <p:cNvPr id="4" name="Date Placeholder 3"/>
          <p:cNvSpPr>
            <a:spLocks noGrp="1"/>
          </p:cNvSpPr>
          <p:nvPr>
            <p:ph type="dt" sz="half" idx="10"/>
          </p:nvPr>
        </p:nvSpPr>
        <p:spPr/>
        <p:txBody>
          <a:bodyPr/>
          <a:lstStyle/>
          <a:p>
            <a:fld id="{D70722E1-4779-416B-AA4F-F5BF3801025E}" type="datetimeFigureOut">
              <a:rPr lang="it-IT" smtClean="0"/>
              <a:t>30/10/2023</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241925468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Content Placeholder 2"/>
          <p:cNvSpPr>
            <a:spLocks noGrp="1"/>
          </p:cNvSpPr>
          <p:nvPr>
            <p:ph sz="half" idx="1"/>
          </p:nvPr>
        </p:nvSpPr>
        <p:spPr>
          <a:xfrm>
            <a:off x="838200" y="4327407"/>
            <a:ext cx="5181600" cy="10314283"/>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Content Placeholder 3"/>
          <p:cNvSpPr>
            <a:spLocks noGrp="1"/>
          </p:cNvSpPr>
          <p:nvPr>
            <p:ph sz="half" idx="2"/>
          </p:nvPr>
        </p:nvSpPr>
        <p:spPr>
          <a:xfrm>
            <a:off x="6172200" y="4327407"/>
            <a:ext cx="5181600" cy="10314283"/>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Date Placeholder 4"/>
          <p:cNvSpPr>
            <a:spLocks noGrp="1"/>
          </p:cNvSpPr>
          <p:nvPr>
            <p:ph type="dt" sz="half" idx="10"/>
          </p:nvPr>
        </p:nvSpPr>
        <p:spPr/>
        <p:txBody>
          <a:bodyPr/>
          <a:lstStyle/>
          <a:p>
            <a:fld id="{D70722E1-4779-416B-AA4F-F5BF3801025E}" type="datetimeFigureOut">
              <a:rPr lang="it-IT" smtClean="0"/>
              <a:t>30/10/2023</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407526340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le 1"/>
          <p:cNvSpPr>
            <a:spLocks noGrp="1"/>
          </p:cNvSpPr>
          <p:nvPr>
            <p:ph type="title"/>
          </p:nvPr>
        </p:nvSpPr>
        <p:spPr>
          <a:xfrm>
            <a:off x="839788" y="865485"/>
            <a:ext cx="10515600" cy="3142075"/>
          </a:xfrm>
        </p:spPr>
        <p:txBody>
          <a:bodyPr/>
          <a:lstStyle/>
          <a:p>
            <a:r>
              <a:rPr lang="it-IT"/>
              <a:t>Fare clic per modificare lo stile del titolo dello schema</a:t>
            </a:r>
            <a:endParaRPr lang="en-US" dirty="0"/>
          </a:p>
        </p:txBody>
      </p:sp>
      <p:sp>
        <p:nvSpPr>
          <p:cNvPr id="3" name="Text Placeholder 2"/>
          <p:cNvSpPr>
            <a:spLocks noGrp="1"/>
          </p:cNvSpPr>
          <p:nvPr>
            <p:ph type="body" idx="1"/>
          </p:nvPr>
        </p:nvSpPr>
        <p:spPr>
          <a:xfrm>
            <a:off x="839789" y="3984979"/>
            <a:ext cx="5157787" cy="1952977"/>
          </a:xfrm>
        </p:spPr>
        <p:txBody>
          <a:bodyPr anchor="b"/>
          <a:lstStyle>
            <a:lvl1pPr marL="0" indent="0">
              <a:buNone/>
              <a:defRPr sz="3200" b="1"/>
            </a:lvl1pPr>
            <a:lvl2pPr marL="609585" indent="0">
              <a:buNone/>
              <a:defRPr sz="2667" b="1"/>
            </a:lvl2pPr>
            <a:lvl3pPr marL="1219170" indent="0">
              <a:buNone/>
              <a:defRPr sz="2400" b="1"/>
            </a:lvl3pPr>
            <a:lvl4pPr marL="1828754" indent="0">
              <a:buNone/>
              <a:defRPr sz="2133" b="1"/>
            </a:lvl4pPr>
            <a:lvl5pPr marL="2438339" indent="0">
              <a:buNone/>
              <a:defRPr sz="2133" b="1"/>
            </a:lvl5pPr>
            <a:lvl6pPr marL="3047924" indent="0">
              <a:buNone/>
              <a:defRPr sz="2133" b="1"/>
            </a:lvl6pPr>
            <a:lvl7pPr marL="3657509" indent="0">
              <a:buNone/>
              <a:defRPr sz="2133" b="1"/>
            </a:lvl7pPr>
            <a:lvl8pPr marL="4267093" indent="0">
              <a:buNone/>
              <a:defRPr sz="2133" b="1"/>
            </a:lvl8pPr>
            <a:lvl9pPr marL="4876678" indent="0">
              <a:buNone/>
              <a:defRPr sz="2133" b="1"/>
            </a:lvl9pPr>
          </a:lstStyle>
          <a:p>
            <a:pPr lvl="0"/>
            <a:r>
              <a:rPr lang="it-IT"/>
              <a:t>Fare clic per modificare gli stili del testo dello schema</a:t>
            </a:r>
          </a:p>
        </p:txBody>
      </p:sp>
      <p:sp>
        <p:nvSpPr>
          <p:cNvPr id="4" name="Content Placeholder 3"/>
          <p:cNvSpPr>
            <a:spLocks noGrp="1"/>
          </p:cNvSpPr>
          <p:nvPr>
            <p:ph sz="half" idx="2"/>
          </p:nvPr>
        </p:nvSpPr>
        <p:spPr>
          <a:xfrm>
            <a:off x="839789" y="5937956"/>
            <a:ext cx="5157787" cy="87338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Text Placeholder 4"/>
          <p:cNvSpPr>
            <a:spLocks noGrp="1"/>
          </p:cNvSpPr>
          <p:nvPr>
            <p:ph type="body" sz="quarter" idx="3"/>
          </p:nvPr>
        </p:nvSpPr>
        <p:spPr>
          <a:xfrm>
            <a:off x="6172201" y="3984979"/>
            <a:ext cx="5183188" cy="1952977"/>
          </a:xfrm>
        </p:spPr>
        <p:txBody>
          <a:bodyPr anchor="b"/>
          <a:lstStyle>
            <a:lvl1pPr marL="0" indent="0">
              <a:buNone/>
              <a:defRPr sz="3200" b="1"/>
            </a:lvl1pPr>
            <a:lvl2pPr marL="609585" indent="0">
              <a:buNone/>
              <a:defRPr sz="2667" b="1"/>
            </a:lvl2pPr>
            <a:lvl3pPr marL="1219170" indent="0">
              <a:buNone/>
              <a:defRPr sz="2400" b="1"/>
            </a:lvl3pPr>
            <a:lvl4pPr marL="1828754" indent="0">
              <a:buNone/>
              <a:defRPr sz="2133" b="1"/>
            </a:lvl4pPr>
            <a:lvl5pPr marL="2438339" indent="0">
              <a:buNone/>
              <a:defRPr sz="2133" b="1"/>
            </a:lvl5pPr>
            <a:lvl6pPr marL="3047924" indent="0">
              <a:buNone/>
              <a:defRPr sz="2133" b="1"/>
            </a:lvl6pPr>
            <a:lvl7pPr marL="3657509" indent="0">
              <a:buNone/>
              <a:defRPr sz="2133" b="1"/>
            </a:lvl7pPr>
            <a:lvl8pPr marL="4267093" indent="0">
              <a:buNone/>
              <a:defRPr sz="2133" b="1"/>
            </a:lvl8pPr>
            <a:lvl9pPr marL="4876678" indent="0">
              <a:buNone/>
              <a:defRPr sz="2133" b="1"/>
            </a:lvl9pPr>
          </a:lstStyle>
          <a:p>
            <a:pPr lvl="0"/>
            <a:r>
              <a:rPr lang="it-IT"/>
              <a:t>Fare clic per modificare gli stili del testo dello schema</a:t>
            </a:r>
          </a:p>
        </p:txBody>
      </p:sp>
      <p:sp>
        <p:nvSpPr>
          <p:cNvPr id="6" name="Content Placeholder 5"/>
          <p:cNvSpPr>
            <a:spLocks noGrp="1"/>
          </p:cNvSpPr>
          <p:nvPr>
            <p:ph sz="quarter" idx="4"/>
          </p:nvPr>
        </p:nvSpPr>
        <p:spPr>
          <a:xfrm>
            <a:off x="6172201" y="5937956"/>
            <a:ext cx="5183188" cy="87338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7" name="Date Placeholder 6"/>
          <p:cNvSpPr>
            <a:spLocks noGrp="1"/>
          </p:cNvSpPr>
          <p:nvPr>
            <p:ph type="dt" sz="half" idx="10"/>
          </p:nvPr>
        </p:nvSpPr>
        <p:spPr/>
        <p:txBody>
          <a:bodyPr/>
          <a:lstStyle/>
          <a:p>
            <a:fld id="{D70722E1-4779-416B-AA4F-F5BF3801025E}" type="datetimeFigureOut">
              <a:rPr lang="it-IT" smtClean="0"/>
              <a:t>30/10/2023</a:t>
            </a:fld>
            <a:endParaRPr lang="it-IT"/>
          </a:p>
        </p:txBody>
      </p:sp>
      <p:sp>
        <p:nvSpPr>
          <p:cNvPr id="8" name="Footer Placeholder 7"/>
          <p:cNvSpPr>
            <a:spLocks noGrp="1"/>
          </p:cNvSpPr>
          <p:nvPr>
            <p:ph type="ftr" sz="quarter" idx="11"/>
          </p:nvPr>
        </p:nvSpPr>
        <p:spPr/>
        <p:txBody>
          <a:bodyPr/>
          <a:lstStyle/>
          <a:p>
            <a:endParaRPr lang="it-IT"/>
          </a:p>
        </p:txBody>
      </p:sp>
      <p:sp>
        <p:nvSpPr>
          <p:cNvPr id="9" name="Slide Number Placeholder 8"/>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334279979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Date Placeholder 2"/>
          <p:cNvSpPr>
            <a:spLocks noGrp="1"/>
          </p:cNvSpPr>
          <p:nvPr>
            <p:ph type="dt" sz="half" idx="10"/>
          </p:nvPr>
        </p:nvSpPr>
        <p:spPr/>
        <p:txBody>
          <a:bodyPr/>
          <a:lstStyle/>
          <a:p>
            <a:fld id="{D70722E1-4779-416B-AA4F-F5BF3801025E}" type="datetimeFigureOut">
              <a:rPr lang="it-IT" smtClean="0"/>
              <a:t>30/10/2023</a:t>
            </a:fld>
            <a:endParaRPr lang="it-IT"/>
          </a:p>
        </p:txBody>
      </p:sp>
      <p:sp>
        <p:nvSpPr>
          <p:cNvPr id="4" name="Footer Placeholder 3"/>
          <p:cNvSpPr>
            <a:spLocks noGrp="1"/>
          </p:cNvSpPr>
          <p:nvPr>
            <p:ph type="ftr" sz="quarter" idx="11"/>
          </p:nvPr>
        </p:nvSpPr>
        <p:spPr/>
        <p:txBody>
          <a:bodyPr/>
          <a:lstStyle/>
          <a:p>
            <a:endParaRPr lang="it-IT"/>
          </a:p>
        </p:txBody>
      </p:sp>
      <p:sp>
        <p:nvSpPr>
          <p:cNvPr id="5" name="Slide Number Placeholder 4"/>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269420873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70722E1-4779-416B-AA4F-F5BF3801025E}" type="datetimeFigureOut">
              <a:rPr lang="it-IT" smtClean="0"/>
              <a:t>30/10/2023</a:t>
            </a:fld>
            <a:endParaRPr lang="it-IT"/>
          </a:p>
        </p:txBody>
      </p:sp>
      <p:sp>
        <p:nvSpPr>
          <p:cNvPr id="3" name="Footer Placeholder 2"/>
          <p:cNvSpPr>
            <a:spLocks noGrp="1"/>
          </p:cNvSpPr>
          <p:nvPr>
            <p:ph type="ftr" sz="quarter" idx="11"/>
          </p:nvPr>
        </p:nvSpPr>
        <p:spPr/>
        <p:txBody>
          <a:bodyPr/>
          <a:lstStyle/>
          <a:p>
            <a:endParaRPr lang="it-IT"/>
          </a:p>
        </p:txBody>
      </p:sp>
      <p:sp>
        <p:nvSpPr>
          <p:cNvPr id="4" name="Slide Number Placeholder 3"/>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22060433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839788" y="1083733"/>
            <a:ext cx="3932237" cy="3793067"/>
          </a:xfrm>
        </p:spPr>
        <p:txBody>
          <a:bodyPr anchor="b"/>
          <a:lstStyle>
            <a:lvl1pPr>
              <a:defRPr sz="4267"/>
            </a:lvl1pPr>
          </a:lstStyle>
          <a:p>
            <a:r>
              <a:rPr lang="it-IT"/>
              <a:t>Fare clic per modificare lo stile del titolo dello schema</a:t>
            </a:r>
            <a:endParaRPr lang="en-US" dirty="0"/>
          </a:p>
        </p:txBody>
      </p:sp>
      <p:sp>
        <p:nvSpPr>
          <p:cNvPr id="3" name="Content Placeholder 2"/>
          <p:cNvSpPr>
            <a:spLocks noGrp="1"/>
          </p:cNvSpPr>
          <p:nvPr>
            <p:ph idx="1"/>
          </p:nvPr>
        </p:nvSpPr>
        <p:spPr>
          <a:xfrm>
            <a:off x="5183188" y="2340567"/>
            <a:ext cx="6172200" cy="11552296"/>
          </a:xfrm>
        </p:spPr>
        <p:txBody>
          <a:bodyPr/>
          <a:lstStyle>
            <a:lvl1pPr>
              <a:defRPr sz="4267"/>
            </a:lvl1pPr>
            <a:lvl2pPr>
              <a:defRPr sz="3733"/>
            </a:lvl2pPr>
            <a:lvl3pPr>
              <a:defRPr sz="3200"/>
            </a:lvl3pPr>
            <a:lvl4pPr>
              <a:defRPr sz="2667"/>
            </a:lvl4pPr>
            <a:lvl5pPr>
              <a:defRPr sz="2667"/>
            </a:lvl5pPr>
            <a:lvl6pPr>
              <a:defRPr sz="2667"/>
            </a:lvl6pPr>
            <a:lvl7pPr>
              <a:defRPr sz="2667"/>
            </a:lvl7pPr>
            <a:lvl8pPr>
              <a:defRPr sz="2667"/>
            </a:lvl8pPr>
            <a:lvl9pPr>
              <a:defRPr sz="2667"/>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Text Placeholder 3"/>
          <p:cNvSpPr>
            <a:spLocks noGrp="1"/>
          </p:cNvSpPr>
          <p:nvPr>
            <p:ph type="body" sz="half" idx="2"/>
          </p:nvPr>
        </p:nvSpPr>
        <p:spPr>
          <a:xfrm>
            <a:off x="839788" y="4876800"/>
            <a:ext cx="3932237" cy="9034875"/>
          </a:xfrm>
        </p:spPr>
        <p:txBody>
          <a:bodyPr/>
          <a:lstStyle>
            <a:lvl1pPr marL="0" indent="0">
              <a:buNone/>
              <a:defRPr sz="2133"/>
            </a:lvl1pPr>
            <a:lvl2pPr marL="609585" indent="0">
              <a:buNone/>
              <a:defRPr sz="1867"/>
            </a:lvl2pPr>
            <a:lvl3pPr marL="1219170" indent="0">
              <a:buNone/>
              <a:defRPr sz="1600"/>
            </a:lvl3pPr>
            <a:lvl4pPr marL="1828754" indent="0">
              <a:buNone/>
              <a:defRPr sz="1333"/>
            </a:lvl4pPr>
            <a:lvl5pPr marL="2438339" indent="0">
              <a:buNone/>
              <a:defRPr sz="1333"/>
            </a:lvl5pPr>
            <a:lvl6pPr marL="3047924" indent="0">
              <a:buNone/>
              <a:defRPr sz="1333"/>
            </a:lvl6pPr>
            <a:lvl7pPr marL="3657509" indent="0">
              <a:buNone/>
              <a:defRPr sz="1333"/>
            </a:lvl7pPr>
            <a:lvl8pPr marL="4267093" indent="0">
              <a:buNone/>
              <a:defRPr sz="1333"/>
            </a:lvl8pPr>
            <a:lvl9pPr marL="4876678" indent="0">
              <a:buNone/>
              <a:defRPr sz="1333"/>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D70722E1-4779-416B-AA4F-F5BF3801025E}" type="datetimeFigureOut">
              <a:rPr lang="it-IT" smtClean="0"/>
              <a:t>30/10/2023</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286064991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839788" y="1083733"/>
            <a:ext cx="3932237" cy="3793067"/>
          </a:xfrm>
        </p:spPr>
        <p:txBody>
          <a:bodyPr anchor="b"/>
          <a:lstStyle>
            <a:lvl1pPr>
              <a:defRPr sz="4267"/>
            </a:lvl1pPr>
          </a:lstStyle>
          <a:p>
            <a:r>
              <a:rPr lang="it-IT"/>
              <a:t>Fare clic per modificare lo stile del titolo dello schema</a:t>
            </a:r>
            <a:endParaRPr lang="en-US" dirty="0"/>
          </a:p>
        </p:txBody>
      </p:sp>
      <p:sp>
        <p:nvSpPr>
          <p:cNvPr id="3" name="Picture Placeholder 2"/>
          <p:cNvSpPr>
            <a:spLocks noGrp="1" noChangeAspect="1"/>
          </p:cNvSpPr>
          <p:nvPr>
            <p:ph type="pic" idx="1"/>
          </p:nvPr>
        </p:nvSpPr>
        <p:spPr>
          <a:xfrm>
            <a:off x="5183188" y="2340567"/>
            <a:ext cx="6172200" cy="11552296"/>
          </a:xfrm>
        </p:spPr>
        <p:txBody>
          <a:bodyPr anchor="t"/>
          <a:lstStyle>
            <a:lvl1pPr marL="0" indent="0">
              <a:buNone/>
              <a:defRPr sz="4267"/>
            </a:lvl1pPr>
            <a:lvl2pPr marL="609585" indent="0">
              <a:buNone/>
              <a:defRPr sz="3733"/>
            </a:lvl2pPr>
            <a:lvl3pPr marL="1219170" indent="0">
              <a:buNone/>
              <a:defRPr sz="3200"/>
            </a:lvl3pPr>
            <a:lvl4pPr marL="1828754" indent="0">
              <a:buNone/>
              <a:defRPr sz="2667"/>
            </a:lvl4pPr>
            <a:lvl5pPr marL="2438339" indent="0">
              <a:buNone/>
              <a:defRPr sz="2667"/>
            </a:lvl5pPr>
            <a:lvl6pPr marL="3047924" indent="0">
              <a:buNone/>
              <a:defRPr sz="2667"/>
            </a:lvl6pPr>
            <a:lvl7pPr marL="3657509" indent="0">
              <a:buNone/>
              <a:defRPr sz="2667"/>
            </a:lvl7pPr>
            <a:lvl8pPr marL="4267093" indent="0">
              <a:buNone/>
              <a:defRPr sz="2667"/>
            </a:lvl8pPr>
            <a:lvl9pPr marL="4876678" indent="0">
              <a:buNone/>
              <a:defRPr sz="2667"/>
            </a:lvl9pPr>
          </a:lstStyle>
          <a:p>
            <a:r>
              <a:rPr lang="it-IT"/>
              <a:t>Fare clic sull'icona per inserire un'immagine</a:t>
            </a:r>
            <a:endParaRPr lang="en-US" dirty="0"/>
          </a:p>
        </p:txBody>
      </p:sp>
      <p:sp>
        <p:nvSpPr>
          <p:cNvPr id="4" name="Text Placeholder 3"/>
          <p:cNvSpPr>
            <a:spLocks noGrp="1"/>
          </p:cNvSpPr>
          <p:nvPr>
            <p:ph type="body" sz="half" idx="2"/>
          </p:nvPr>
        </p:nvSpPr>
        <p:spPr>
          <a:xfrm>
            <a:off x="839788" y="4876800"/>
            <a:ext cx="3932237" cy="9034875"/>
          </a:xfrm>
        </p:spPr>
        <p:txBody>
          <a:bodyPr/>
          <a:lstStyle>
            <a:lvl1pPr marL="0" indent="0">
              <a:buNone/>
              <a:defRPr sz="2133"/>
            </a:lvl1pPr>
            <a:lvl2pPr marL="609585" indent="0">
              <a:buNone/>
              <a:defRPr sz="1867"/>
            </a:lvl2pPr>
            <a:lvl3pPr marL="1219170" indent="0">
              <a:buNone/>
              <a:defRPr sz="1600"/>
            </a:lvl3pPr>
            <a:lvl4pPr marL="1828754" indent="0">
              <a:buNone/>
              <a:defRPr sz="1333"/>
            </a:lvl4pPr>
            <a:lvl5pPr marL="2438339" indent="0">
              <a:buNone/>
              <a:defRPr sz="1333"/>
            </a:lvl5pPr>
            <a:lvl6pPr marL="3047924" indent="0">
              <a:buNone/>
              <a:defRPr sz="1333"/>
            </a:lvl6pPr>
            <a:lvl7pPr marL="3657509" indent="0">
              <a:buNone/>
              <a:defRPr sz="1333"/>
            </a:lvl7pPr>
            <a:lvl8pPr marL="4267093" indent="0">
              <a:buNone/>
              <a:defRPr sz="1333"/>
            </a:lvl8pPr>
            <a:lvl9pPr marL="4876678" indent="0">
              <a:buNone/>
              <a:defRPr sz="1333"/>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D70722E1-4779-416B-AA4F-F5BF3801025E}" type="datetimeFigureOut">
              <a:rPr lang="it-IT" smtClean="0"/>
              <a:t>30/10/2023</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412509487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Vertical Text Placeholder 2"/>
          <p:cNvSpPr>
            <a:spLocks noGrp="1"/>
          </p:cNvSpPr>
          <p:nvPr>
            <p:ph type="body" orient="vert" idx="1"/>
          </p:nvPr>
        </p:nvSpPr>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D70722E1-4779-416B-AA4F-F5BF3801025E}" type="datetimeFigureOut">
              <a:rPr lang="it-IT" smtClean="0"/>
              <a:t>30/10/2023</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345431104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865481"/>
            <a:ext cx="2628900" cy="13776209"/>
          </a:xfrm>
        </p:spPr>
        <p:txBody>
          <a:bodyPr vert="eaVert"/>
          <a:lstStyle/>
          <a:p>
            <a:r>
              <a:rPr lang="it-IT"/>
              <a:t>Fare clic per modificare lo stile del titolo dello schema</a:t>
            </a:r>
            <a:endParaRPr lang="en-US" dirty="0"/>
          </a:p>
        </p:txBody>
      </p:sp>
      <p:sp>
        <p:nvSpPr>
          <p:cNvPr id="3" name="Vertical Text Placeholder 2"/>
          <p:cNvSpPr>
            <a:spLocks noGrp="1"/>
          </p:cNvSpPr>
          <p:nvPr>
            <p:ph type="body" orient="vert" idx="1"/>
          </p:nvPr>
        </p:nvSpPr>
        <p:spPr>
          <a:xfrm>
            <a:off x="838201" y="865481"/>
            <a:ext cx="7734300" cy="13776209"/>
          </a:xfrm>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D70722E1-4779-416B-AA4F-F5BF3801025E}" type="datetimeFigureOut">
              <a:rPr lang="it-IT" smtClean="0"/>
              <a:t>30/10/2023</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1D2CEF3B-6548-432D-AC49-075AA2DE719F}" type="slidenum">
              <a:rPr lang="it-IT" smtClean="0"/>
              <a:t>‹N›</a:t>
            </a:fld>
            <a:endParaRPr lang="it-IT"/>
          </a:p>
        </p:txBody>
      </p:sp>
    </p:spTree>
    <p:extLst>
      <p:ext uri="{BB962C8B-B14F-4D97-AF65-F5344CB8AC3E}">
        <p14:creationId xmlns:p14="http://schemas.microsoft.com/office/powerpoint/2010/main" val="398682862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865485"/>
            <a:ext cx="10515600" cy="3142075"/>
          </a:xfrm>
          <a:prstGeom prst="rect">
            <a:avLst/>
          </a:prstGeom>
        </p:spPr>
        <p:txBody>
          <a:bodyPr vert="horz" lIns="91440" tIns="45720" rIns="91440" bIns="45720" rtlCol="0" anchor="ctr">
            <a:normAutofit/>
          </a:bodyPr>
          <a:lstStyle/>
          <a:p>
            <a:r>
              <a:rPr lang="it-IT"/>
              <a:t>Fare clic per modificare lo stile del titolo dello schema</a:t>
            </a:r>
            <a:endParaRPr lang="en-US" dirty="0"/>
          </a:p>
        </p:txBody>
      </p:sp>
      <p:sp>
        <p:nvSpPr>
          <p:cNvPr id="3" name="Text Placeholder 2"/>
          <p:cNvSpPr>
            <a:spLocks noGrp="1"/>
          </p:cNvSpPr>
          <p:nvPr>
            <p:ph type="body" idx="1"/>
          </p:nvPr>
        </p:nvSpPr>
        <p:spPr>
          <a:xfrm>
            <a:off x="838200" y="4327407"/>
            <a:ext cx="10515600" cy="10314283"/>
          </a:xfrm>
          <a:prstGeom prst="rect">
            <a:avLst/>
          </a:prstGeom>
        </p:spPr>
        <p:txBody>
          <a:bodyPr vert="horz" lIns="91440" tIns="45720" rIns="91440" bIns="45720" rtlCol="0">
            <a:normAutofit/>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2"/>
          </p:nvPr>
        </p:nvSpPr>
        <p:spPr>
          <a:xfrm>
            <a:off x="838200" y="15066908"/>
            <a:ext cx="2743200" cy="865481"/>
          </a:xfrm>
          <a:prstGeom prst="rect">
            <a:avLst/>
          </a:prstGeom>
        </p:spPr>
        <p:txBody>
          <a:bodyPr vert="horz" lIns="91440" tIns="45720" rIns="91440" bIns="45720" rtlCol="0" anchor="ctr"/>
          <a:lstStyle>
            <a:lvl1pPr algn="l">
              <a:defRPr sz="1600">
                <a:solidFill>
                  <a:schemeClr val="tx1">
                    <a:tint val="75000"/>
                  </a:schemeClr>
                </a:solidFill>
              </a:defRPr>
            </a:lvl1pPr>
          </a:lstStyle>
          <a:p>
            <a:fld id="{D70722E1-4779-416B-AA4F-F5BF3801025E}" type="datetimeFigureOut">
              <a:rPr lang="it-IT" smtClean="0"/>
              <a:t>30/10/2023</a:t>
            </a:fld>
            <a:endParaRPr lang="it-IT"/>
          </a:p>
        </p:txBody>
      </p:sp>
      <p:sp>
        <p:nvSpPr>
          <p:cNvPr id="5" name="Footer Placeholder 4"/>
          <p:cNvSpPr>
            <a:spLocks noGrp="1"/>
          </p:cNvSpPr>
          <p:nvPr>
            <p:ph type="ftr" sz="quarter" idx="3"/>
          </p:nvPr>
        </p:nvSpPr>
        <p:spPr>
          <a:xfrm>
            <a:off x="4038600" y="15066908"/>
            <a:ext cx="4114800" cy="865481"/>
          </a:xfrm>
          <a:prstGeom prst="rect">
            <a:avLst/>
          </a:prstGeom>
        </p:spPr>
        <p:txBody>
          <a:bodyPr vert="horz" lIns="91440" tIns="45720" rIns="91440" bIns="45720" rtlCol="0" anchor="ctr"/>
          <a:lstStyle>
            <a:lvl1pPr algn="ctr">
              <a:defRPr sz="1600">
                <a:solidFill>
                  <a:schemeClr val="tx1">
                    <a:tint val="75000"/>
                  </a:schemeClr>
                </a:solidFill>
              </a:defRPr>
            </a:lvl1pPr>
          </a:lstStyle>
          <a:p>
            <a:endParaRPr lang="it-IT"/>
          </a:p>
        </p:txBody>
      </p:sp>
      <p:sp>
        <p:nvSpPr>
          <p:cNvPr id="6" name="Slide Number Placeholder 5"/>
          <p:cNvSpPr>
            <a:spLocks noGrp="1"/>
          </p:cNvSpPr>
          <p:nvPr>
            <p:ph type="sldNum" sz="quarter" idx="4"/>
          </p:nvPr>
        </p:nvSpPr>
        <p:spPr>
          <a:xfrm>
            <a:off x="8610600" y="15066908"/>
            <a:ext cx="2743200" cy="865481"/>
          </a:xfrm>
          <a:prstGeom prst="rect">
            <a:avLst/>
          </a:prstGeom>
        </p:spPr>
        <p:txBody>
          <a:bodyPr vert="horz" lIns="91440" tIns="45720" rIns="91440" bIns="45720" rtlCol="0" anchor="ctr"/>
          <a:lstStyle>
            <a:lvl1pPr algn="r">
              <a:defRPr sz="1600">
                <a:solidFill>
                  <a:schemeClr val="tx1">
                    <a:tint val="75000"/>
                  </a:schemeClr>
                </a:solidFill>
              </a:defRPr>
            </a:lvl1pPr>
          </a:lstStyle>
          <a:p>
            <a:fld id="{1D2CEF3B-6548-432D-AC49-075AA2DE719F}" type="slidenum">
              <a:rPr lang="it-IT" smtClean="0"/>
              <a:t>‹N›</a:t>
            </a:fld>
            <a:endParaRPr lang="it-IT"/>
          </a:p>
        </p:txBody>
      </p:sp>
    </p:spTree>
    <p:extLst>
      <p:ext uri="{BB962C8B-B14F-4D97-AF65-F5344CB8AC3E}">
        <p14:creationId xmlns:p14="http://schemas.microsoft.com/office/powerpoint/2010/main" val="655289072"/>
      </p:ext>
    </p:extLst>
  </p:cSld>
  <p:clrMap bg1="lt1" tx1="dk1" bg2="lt2" tx2="dk2" accent1="accent1" accent2="accent2" accent3="accent3" accent4="accent4" accent5="accent5" accent6="accent6" hlink="hlink" folHlink="fol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Lst>
  <p:txStyles>
    <p:titleStyle>
      <a:lvl1pPr algn="l" defTabSz="1219170" rtl="0" eaLnBrk="1" latinLnBrk="0" hangingPunct="1">
        <a:lnSpc>
          <a:spcPct val="90000"/>
        </a:lnSpc>
        <a:spcBef>
          <a:spcPct val="0"/>
        </a:spcBef>
        <a:buNone/>
        <a:defRPr sz="5867" kern="1200">
          <a:solidFill>
            <a:schemeClr val="tx1"/>
          </a:solidFill>
          <a:latin typeface="+mj-lt"/>
          <a:ea typeface="+mj-ea"/>
          <a:cs typeface="+mj-cs"/>
        </a:defRPr>
      </a:lvl1pPr>
    </p:titleStyle>
    <p:bodyStyle>
      <a:lvl1pPr marL="304792" indent="-304792" algn="l" defTabSz="1219170" rtl="0" eaLnBrk="1" latinLnBrk="0" hangingPunct="1">
        <a:lnSpc>
          <a:spcPct val="90000"/>
        </a:lnSpc>
        <a:spcBef>
          <a:spcPts val="1333"/>
        </a:spcBef>
        <a:buFont typeface="Arial" panose="020B0604020202020204" pitchFamily="34" charset="0"/>
        <a:buChar char="•"/>
        <a:defRPr sz="3733" kern="1200">
          <a:solidFill>
            <a:schemeClr val="tx1"/>
          </a:solidFill>
          <a:latin typeface="+mn-lt"/>
          <a:ea typeface="+mn-ea"/>
          <a:cs typeface="+mn-cs"/>
        </a:defRPr>
      </a:lvl1pPr>
      <a:lvl2pPr marL="914377" indent="-304792" algn="l" defTabSz="1219170" rtl="0" eaLnBrk="1" latinLnBrk="0" hangingPunct="1">
        <a:lnSpc>
          <a:spcPct val="90000"/>
        </a:lnSpc>
        <a:spcBef>
          <a:spcPts val="667"/>
        </a:spcBef>
        <a:buFont typeface="Arial" panose="020B0604020202020204" pitchFamily="34" charset="0"/>
        <a:buChar char="•"/>
        <a:defRPr sz="3200" kern="1200">
          <a:solidFill>
            <a:schemeClr val="tx1"/>
          </a:solidFill>
          <a:latin typeface="+mn-lt"/>
          <a:ea typeface="+mn-ea"/>
          <a:cs typeface="+mn-cs"/>
        </a:defRPr>
      </a:lvl2pPr>
      <a:lvl3pPr marL="1523962" indent="-304792" algn="l" defTabSz="1219170" rtl="0" eaLnBrk="1" latinLnBrk="0" hangingPunct="1">
        <a:lnSpc>
          <a:spcPct val="90000"/>
        </a:lnSpc>
        <a:spcBef>
          <a:spcPts val="667"/>
        </a:spcBef>
        <a:buFont typeface="Arial" panose="020B0604020202020204" pitchFamily="34" charset="0"/>
        <a:buChar char="•"/>
        <a:defRPr sz="2667" kern="1200">
          <a:solidFill>
            <a:schemeClr val="tx1"/>
          </a:solidFill>
          <a:latin typeface="+mn-lt"/>
          <a:ea typeface="+mn-ea"/>
          <a:cs typeface="+mn-cs"/>
        </a:defRPr>
      </a:lvl3pPr>
      <a:lvl4pPr marL="2133547" indent="-304792" algn="l" defTabSz="1219170" rtl="0" eaLnBrk="1" latinLnBrk="0" hangingPunct="1">
        <a:lnSpc>
          <a:spcPct val="90000"/>
        </a:lnSpc>
        <a:spcBef>
          <a:spcPts val="667"/>
        </a:spcBef>
        <a:buFont typeface="Arial" panose="020B0604020202020204" pitchFamily="34" charset="0"/>
        <a:buChar char="•"/>
        <a:defRPr sz="2400" kern="1200">
          <a:solidFill>
            <a:schemeClr val="tx1"/>
          </a:solidFill>
          <a:latin typeface="+mn-lt"/>
          <a:ea typeface="+mn-ea"/>
          <a:cs typeface="+mn-cs"/>
        </a:defRPr>
      </a:lvl4pPr>
      <a:lvl5pPr marL="2743131" indent="-304792" algn="l" defTabSz="1219170" rtl="0" eaLnBrk="1" latinLnBrk="0" hangingPunct="1">
        <a:lnSpc>
          <a:spcPct val="90000"/>
        </a:lnSpc>
        <a:spcBef>
          <a:spcPts val="667"/>
        </a:spcBef>
        <a:buFont typeface="Arial" panose="020B0604020202020204" pitchFamily="34" charset="0"/>
        <a:buChar char="•"/>
        <a:defRPr sz="2400" kern="1200">
          <a:solidFill>
            <a:schemeClr val="tx1"/>
          </a:solidFill>
          <a:latin typeface="+mn-lt"/>
          <a:ea typeface="+mn-ea"/>
          <a:cs typeface="+mn-cs"/>
        </a:defRPr>
      </a:lvl5pPr>
      <a:lvl6pPr marL="3352716" indent="-304792" algn="l" defTabSz="1219170" rtl="0" eaLnBrk="1" latinLnBrk="0" hangingPunct="1">
        <a:lnSpc>
          <a:spcPct val="90000"/>
        </a:lnSpc>
        <a:spcBef>
          <a:spcPts val="667"/>
        </a:spcBef>
        <a:buFont typeface="Arial" panose="020B0604020202020204" pitchFamily="34" charset="0"/>
        <a:buChar char="•"/>
        <a:defRPr sz="2400" kern="1200">
          <a:solidFill>
            <a:schemeClr val="tx1"/>
          </a:solidFill>
          <a:latin typeface="+mn-lt"/>
          <a:ea typeface="+mn-ea"/>
          <a:cs typeface="+mn-cs"/>
        </a:defRPr>
      </a:lvl6pPr>
      <a:lvl7pPr marL="3962301" indent="-304792" algn="l" defTabSz="1219170" rtl="0" eaLnBrk="1" latinLnBrk="0" hangingPunct="1">
        <a:lnSpc>
          <a:spcPct val="90000"/>
        </a:lnSpc>
        <a:spcBef>
          <a:spcPts val="667"/>
        </a:spcBef>
        <a:buFont typeface="Arial" panose="020B0604020202020204" pitchFamily="34" charset="0"/>
        <a:buChar char="•"/>
        <a:defRPr sz="2400" kern="1200">
          <a:solidFill>
            <a:schemeClr val="tx1"/>
          </a:solidFill>
          <a:latin typeface="+mn-lt"/>
          <a:ea typeface="+mn-ea"/>
          <a:cs typeface="+mn-cs"/>
        </a:defRPr>
      </a:lvl7pPr>
      <a:lvl8pPr marL="4571886" indent="-304792" algn="l" defTabSz="1219170" rtl="0" eaLnBrk="1" latinLnBrk="0" hangingPunct="1">
        <a:lnSpc>
          <a:spcPct val="90000"/>
        </a:lnSpc>
        <a:spcBef>
          <a:spcPts val="667"/>
        </a:spcBef>
        <a:buFont typeface="Arial" panose="020B0604020202020204" pitchFamily="34" charset="0"/>
        <a:buChar char="•"/>
        <a:defRPr sz="2400" kern="1200">
          <a:solidFill>
            <a:schemeClr val="tx1"/>
          </a:solidFill>
          <a:latin typeface="+mn-lt"/>
          <a:ea typeface="+mn-ea"/>
          <a:cs typeface="+mn-cs"/>
        </a:defRPr>
      </a:lvl8pPr>
      <a:lvl9pPr marL="5181470" indent="-304792" algn="l" defTabSz="1219170" rtl="0" eaLnBrk="1" latinLnBrk="0" hangingPunct="1">
        <a:lnSpc>
          <a:spcPct val="90000"/>
        </a:lnSpc>
        <a:spcBef>
          <a:spcPts val="667"/>
        </a:spcBef>
        <a:buFont typeface="Arial" panose="020B0604020202020204" pitchFamily="34" charset="0"/>
        <a:buChar char="•"/>
        <a:defRPr sz="2400" kern="1200">
          <a:solidFill>
            <a:schemeClr val="tx1"/>
          </a:solidFill>
          <a:latin typeface="+mn-lt"/>
          <a:ea typeface="+mn-ea"/>
          <a:cs typeface="+mn-cs"/>
        </a:defRPr>
      </a:lvl9pPr>
    </p:bodyStyle>
    <p:otherStyle>
      <a:defPPr>
        <a:defRPr lang="en-US"/>
      </a:defPPr>
      <a:lvl1pPr marL="0" algn="l" defTabSz="1219170" rtl="0" eaLnBrk="1" latinLnBrk="0" hangingPunct="1">
        <a:defRPr sz="2400" kern="1200">
          <a:solidFill>
            <a:schemeClr val="tx1"/>
          </a:solidFill>
          <a:latin typeface="+mn-lt"/>
          <a:ea typeface="+mn-ea"/>
          <a:cs typeface="+mn-cs"/>
        </a:defRPr>
      </a:lvl1pPr>
      <a:lvl2pPr marL="609585" algn="l" defTabSz="1219170" rtl="0" eaLnBrk="1" latinLnBrk="0" hangingPunct="1">
        <a:defRPr sz="2400" kern="1200">
          <a:solidFill>
            <a:schemeClr val="tx1"/>
          </a:solidFill>
          <a:latin typeface="+mn-lt"/>
          <a:ea typeface="+mn-ea"/>
          <a:cs typeface="+mn-cs"/>
        </a:defRPr>
      </a:lvl2pPr>
      <a:lvl3pPr marL="1219170" algn="l" defTabSz="1219170" rtl="0" eaLnBrk="1" latinLnBrk="0" hangingPunct="1">
        <a:defRPr sz="2400" kern="1200">
          <a:solidFill>
            <a:schemeClr val="tx1"/>
          </a:solidFill>
          <a:latin typeface="+mn-lt"/>
          <a:ea typeface="+mn-ea"/>
          <a:cs typeface="+mn-cs"/>
        </a:defRPr>
      </a:lvl3pPr>
      <a:lvl4pPr marL="1828754" algn="l" defTabSz="1219170" rtl="0" eaLnBrk="1" latinLnBrk="0" hangingPunct="1">
        <a:defRPr sz="2400" kern="1200">
          <a:solidFill>
            <a:schemeClr val="tx1"/>
          </a:solidFill>
          <a:latin typeface="+mn-lt"/>
          <a:ea typeface="+mn-ea"/>
          <a:cs typeface="+mn-cs"/>
        </a:defRPr>
      </a:lvl4pPr>
      <a:lvl5pPr marL="2438339" algn="l" defTabSz="1219170" rtl="0" eaLnBrk="1" latinLnBrk="0" hangingPunct="1">
        <a:defRPr sz="2400" kern="1200">
          <a:solidFill>
            <a:schemeClr val="tx1"/>
          </a:solidFill>
          <a:latin typeface="+mn-lt"/>
          <a:ea typeface="+mn-ea"/>
          <a:cs typeface="+mn-cs"/>
        </a:defRPr>
      </a:lvl5pPr>
      <a:lvl6pPr marL="3047924" algn="l" defTabSz="1219170" rtl="0" eaLnBrk="1" latinLnBrk="0" hangingPunct="1">
        <a:defRPr sz="2400" kern="1200">
          <a:solidFill>
            <a:schemeClr val="tx1"/>
          </a:solidFill>
          <a:latin typeface="+mn-lt"/>
          <a:ea typeface="+mn-ea"/>
          <a:cs typeface="+mn-cs"/>
        </a:defRPr>
      </a:lvl6pPr>
      <a:lvl7pPr marL="3657509" algn="l" defTabSz="1219170" rtl="0" eaLnBrk="1" latinLnBrk="0" hangingPunct="1">
        <a:defRPr sz="2400" kern="1200">
          <a:solidFill>
            <a:schemeClr val="tx1"/>
          </a:solidFill>
          <a:latin typeface="+mn-lt"/>
          <a:ea typeface="+mn-ea"/>
          <a:cs typeface="+mn-cs"/>
        </a:defRPr>
      </a:lvl7pPr>
      <a:lvl8pPr marL="4267093" algn="l" defTabSz="1219170" rtl="0" eaLnBrk="1" latinLnBrk="0" hangingPunct="1">
        <a:defRPr sz="2400" kern="1200">
          <a:solidFill>
            <a:schemeClr val="tx1"/>
          </a:solidFill>
          <a:latin typeface="+mn-lt"/>
          <a:ea typeface="+mn-ea"/>
          <a:cs typeface="+mn-cs"/>
        </a:defRPr>
      </a:lvl8pPr>
      <a:lvl9pPr marL="4876678" algn="l" defTabSz="1219170" rtl="0" eaLnBrk="1" latinLnBrk="0" hangingPunct="1">
        <a:defRPr sz="24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3" Type="http://schemas.openxmlformats.org/officeDocument/2006/relationships/image" Target="../media/image12.JPG"/><Relationship Id="rId18" Type="http://schemas.openxmlformats.org/officeDocument/2006/relationships/image" Target="../media/image17.png"/><Relationship Id="rId26" Type="http://schemas.openxmlformats.org/officeDocument/2006/relationships/image" Target="../media/image25.png"/><Relationship Id="rId3" Type="http://schemas.openxmlformats.org/officeDocument/2006/relationships/image" Target="../media/image2.png"/><Relationship Id="rId21" Type="http://schemas.openxmlformats.org/officeDocument/2006/relationships/image" Target="../media/image20.png"/><Relationship Id="rId34" Type="http://schemas.openxmlformats.org/officeDocument/2006/relationships/image" Target="../media/image33.png"/><Relationship Id="rId7" Type="http://schemas.openxmlformats.org/officeDocument/2006/relationships/image" Target="../media/image6.JPG"/><Relationship Id="rId12" Type="http://schemas.openxmlformats.org/officeDocument/2006/relationships/image" Target="../media/image11.JPG"/><Relationship Id="rId17" Type="http://schemas.openxmlformats.org/officeDocument/2006/relationships/image" Target="../media/image16.JPG"/><Relationship Id="rId25" Type="http://schemas.openxmlformats.org/officeDocument/2006/relationships/image" Target="../media/image24.png"/><Relationship Id="rId33" Type="http://schemas.openxmlformats.org/officeDocument/2006/relationships/image" Target="../media/image32.png"/><Relationship Id="rId2" Type="http://schemas.openxmlformats.org/officeDocument/2006/relationships/image" Target="../media/image1.png"/><Relationship Id="rId16" Type="http://schemas.openxmlformats.org/officeDocument/2006/relationships/image" Target="../media/image15.JPG"/><Relationship Id="rId20" Type="http://schemas.openxmlformats.org/officeDocument/2006/relationships/image" Target="../media/image19.png"/><Relationship Id="rId29" Type="http://schemas.openxmlformats.org/officeDocument/2006/relationships/image" Target="../media/image28.png"/><Relationship Id="rId1" Type="http://schemas.openxmlformats.org/officeDocument/2006/relationships/slideLayout" Target="../slideLayouts/slideLayout1.xml"/><Relationship Id="rId6" Type="http://schemas.openxmlformats.org/officeDocument/2006/relationships/image" Target="../media/image5.jpg"/><Relationship Id="rId11" Type="http://schemas.openxmlformats.org/officeDocument/2006/relationships/image" Target="../media/image10.JPG"/><Relationship Id="rId24" Type="http://schemas.openxmlformats.org/officeDocument/2006/relationships/image" Target="../media/image23.png"/><Relationship Id="rId32" Type="http://schemas.openxmlformats.org/officeDocument/2006/relationships/image" Target="../media/image31.png"/><Relationship Id="rId5" Type="http://schemas.openxmlformats.org/officeDocument/2006/relationships/image" Target="../media/image4.JPG"/><Relationship Id="rId15" Type="http://schemas.openxmlformats.org/officeDocument/2006/relationships/image" Target="../media/image14.jpg"/><Relationship Id="rId23" Type="http://schemas.openxmlformats.org/officeDocument/2006/relationships/image" Target="../media/image22.png"/><Relationship Id="rId28" Type="http://schemas.openxmlformats.org/officeDocument/2006/relationships/image" Target="../media/image27.png"/><Relationship Id="rId10" Type="http://schemas.openxmlformats.org/officeDocument/2006/relationships/image" Target="../media/image9.png"/><Relationship Id="rId19" Type="http://schemas.openxmlformats.org/officeDocument/2006/relationships/image" Target="../media/image18.png"/><Relationship Id="rId31" Type="http://schemas.openxmlformats.org/officeDocument/2006/relationships/image" Target="../media/image30.png"/><Relationship Id="rId4" Type="http://schemas.openxmlformats.org/officeDocument/2006/relationships/image" Target="../media/image3.png"/><Relationship Id="rId9" Type="http://schemas.openxmlformats.org/officeDocument/2006/relationships/image" Target="../media/image8.JPG"/><Relationship Id="rId14" Type="http://schemas.openxmlformats.org/officeDocument/2006/relationships/image" Target="../media/image13.JPG"/><Relationship Id="rId22" Type="http://schemas.openxmlformats.org/officeDocument/2006/relationships/image" Target="../media/image21.png"/><Relationship Id="rId27" Type="http://schemas.openxmlformats.org/officeDocument/2006/relationships/image" Target="../media/image26.png"/><Relationship Id="rId30" Type="http://schemas.openxmlformats.org/officeDocument/2006/relationships/image" Target="../media/image29.png"/><Relationship Id="rId35" Type="http://schemas.openxmlformats.org/officeDocument/2006/relationships/image" Target="../media/image34.png"/><Relationship Id="rId8" Type="http://schemas.openxmlformats.org/officeDocument/2006/relationships/image" Target="../media/image7.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magine 4" descr="Immagine che contiene Carattere, Elementi grafici, grafica, schermata&#10;&#10;Descrizione generata automaticamente">
            <a:extLst>
              <a:ext uri="{FF2B5EF4-FFF2-40B4-BE49-F238E27FC236}">
                <a16:creationId xmlns:a16="http://schemas.microsoft.com/office/drawing/2014/main" id="{CD1A6AF9-160C-8771-18E0-57BD34ABDCA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42185" y="178954"/>
            <a:ext cx="5193815" cy="3759425"/>
          </a:xfrm>
          <a:prstGeom prst="rect">
            <a:avLst/>
          </a:prstGeom>
        </p:spPr>
      </p:pic>
      <p:sp>
        <p:nvSpPr>
          <p:cNvPr id="12" name="CasellaDiTesto 11">
            <a:extLst>
              <a:ext uri="{FF2B5EF4-FFF2-40B4-BE49-F238E27FC236}">
                <a16:creationId xmlns:a16="http://schemas.microsoft.com/office/drawing/2014/main" id="{D5170231-5F98-CD07-ED29-288EA5140FFF}"/>
              </a:ext>
            </a:extLst>
          </p:cNvPr>
          <p:cNvSpPr txBox="1"/>
          <p:nvPr/>
        </p:nvSpPr>
        <p:spPr>
          <a:xfrm>
            <a:off x="6968734" y="1439693"/>
            <a:ext cx="4380165" cy="584775"/>
          </a:xfrm>
          <a:prstGeom prst="rect">
            <a:avLst/>
          </a:prstGeom>
          <a:noFill/>
        </p:spPr>
        <p:txBody>
          <a:bodyPr wrap="square" rtlCol="0">
            <a:spAutoFit/>
          </a:bodyPr>
          <a:lstStyle/>
          <a:p>
            <a:r>
              <a:rPr lang="it-IT" sz="3200" b="1" dirty="0">
                <a:solidFill>
                  <a:srgbClr val="FF0066"/>
                </a:solidFill>
              </a:rPr>
              <a:t>La Provincia di Piacenza </a:t>
            </a:r>
          </a:p>
        </p:txBody>
      </p:sp>
      <p:sp>
        <p:nvSpPr>
          <p:cNvPr id="14" name="CasellaDiTesto 13">
            <a:extLst>
              <a:ext uri="{FF2B5EF4-FFF2-40B4-BE49-F238E27FC236}">
                <a16:creationId xmlns:a16="http://schemas.microsoft.com/office/drawing/2014/main" id="{385475EA-7804-D1CF-8B07-084DA3FBE206}"/>
              </a:ext>
            </a:extLst>
          </p:cNvPr>
          <p:cNvSpPr txBox="1"/>
          <p:nvPr/>
        </p:nvSpPr>
        <p:spPr>
          <a:xfrm>
            <a:off x="5106021" y="4000783"/>
            <a:ext cx="1782025" cy="430887"/>
          </a:xfrm>
          <a:prstGeom prst="rect">
            <a:avLst/>
          </a:prstGeom>
          <a:noFill/>
        </p:spPr>
        <p:txBody>
          <a:bodyPr wrap="square" rtlCol="0">
            <a:spAutoFit/>
          </a:bodyPr>
          <a:lstStyle/>
          <a:p>
            <a:r>
              <a:rPr lang="it-IT" sz="2200" b="1" dirty="0">
                <a:solidFill>
                  <a:srgbClr val="FF0066"/>
                </a:solidFill>
              </a:rPr>
              <a:t>ORGANIZZA</a:t>
            </a:r>
          </a:p>
        </p:txBody>
      </p:sp>
      <p:sp>
        <p:nvSpPr>
          <p:cNvPr id="15" name="CasellaDiTesto 14">
            <a:extLst>
              <a:ext uri="{FF2B5EF4-FFF2-40B4-BE49-F238E27FC236}">
                <a16:creationId xmlns:a16="http://schemas.microsoft.com/office/drawing/2014/main" id="{5C64A0A2-3DF7-B31D-608D-A2FC4F84242E}"/>
              </a:ext>
            </a:extLst>
          </p:cNvPr>
          <p:cNvSpPr txBox="1"/>
          <p:nvPr/>
        </p:nvSpPr>
        <p:spPr>
          <a:xfrm>
            <a:off x="1045029" y="4375297"/>
            <a:ext cx="10072913" cy="461665"/>
          </a:xfrm>
          <a:prstGeom prst="rect">
            <a:avLst/>
          </a:prstGeom>
          <a:noFill/>
        </p:spPr>
        <p:txBody>
          <a:bodyPr wrap="square" rtlCol="0">
            <a:spAutoFit/>
          </a:bodyPr>
          <a:lstStyle/>
          <a:p>
            <a:pPr algn="ctr"/>
            <a:r>
              <a:rPr lang="it-IT" sz="2400" b="1" dirty="0">
                <a:solidFill>
                  <a:srgbClr val="FF0066"/>
                </a:solidFill>
              </a:rPr>
              <a:t>IL FESTIVAL DELL’ ORIENTAMENTO FORMATIVO IN USCITA</a:t>
            </a:r>
          </a:p>
        </p:txBody>
      </p:sp>
      <p:sp>
        <p:nvSpPr>
          <p:cNvPr id="16" name="CasellaDiTesto 15">
            <a:extLst>
              <a:ext uri="{FF2B5EF4-FFF2-40B4-BE49-F238E27FC236}">
                <a16:creationId xmlns:a16="http://schemas.microsoft.com/office/drawing/2014/main" id="{4646364F-F592-2877-3195-C33F94DCEAEF}"/>
              </a:ext>
            </a:extLst>
          </p:cNvPr>
          <p:cNvSpPr txBox="1"/>
          <p:nvPr/>
        </p:nvSpPr>
        <p:spPr>
          <a:xfrm>
            <a:off x="397142" y="5327403"/>
            <a:ext cx="5599891" cy="900246"/>
          </a:xfrm>
          <a:prstGeom prst="rect">
            <a:avLst/>
          </a:prstGeom>
          <a:noFill/>
        </p:spPr>
        <p:txBody>
          <a:bodyPr wrap="square" rtlCol="0">
            <a:spAutoFit/>
          </a:bodyPr>
          <a:lstStyle/>
          <a:p>
            <a:pPr algn="ctr"/>
            <a:r>
              <a:rPr lang="it-IT" sz="1750" b="1" dirty="0"/>
              <a:t>PRESSO LA EX CHIESA DEL CARMINE </a:t>
            </a:r>
          </a:p>
          <a:p>
            <a:pPr algn="ctr"/>
            <a:r>
              <a:rPr lang="it-IT" sz="1750" b="1" dirty="0"/>
              <a:t>PIAZZA CASALI, 10 – PIACENZA,</a:t>
            </a:r>
          </a:p>
          <a:p>
            <a:pPr algn="ctr"/>
            <a:r>
              <a:rPr lang="it-IT" sz="1750" b="1" dirty="0"/>
              <a:t> dalle ore 9.45 alle ore 17.00</a:t>
            </a:r>
          </a:p>
        </p:txBody>
      </p:sp>
      <p:sp>
        <p:nvSpPr>
          <p:cNvPr id="17" name="CasellaDiTesto 16">
            <a:extLst>
              <a:ext uri="{FF2B5EF4-FFF2-40B4-BE49-F238E27FC236}">
                <a16:creationId xmlns:a16="http://schemas.microsoft.com/office/drawing/2014/main" id="{68CE551E-D979-564F-D3BC-291AF3686EA7}"/>
              </a:ext>
            </a:extLst>
          </p:cNvPr>
          <p:cNvSpPr txBox="1"/>
          <p:nvPr/>
        </p:nvSpPr>
        <p:spPr>
          <a:xfrm>
            <a:off x="396407" y="6192658"/>
            <a:ext cx="5384513" cy="1923604"/>
          </a:xfrm>
          <a:prstGeom prst="rect">
            <a:avLst/>
          </a:prstGeom>
          <a:noFill/>
        </p:spPr>
        <p:txBody>
          <a:bodyPr wrap="square" rtlCol="0">
            <a:spAutoFit/>
          </a:bodyPr>
          <a:lstStyle/>
          <a:p>
            <a:r>
              <a:rPr lang="it-IT" sz="1700" dirty="0"/>
              <a:t>All’evento parteciperanno le Università più vicine al territorio piacentino, le quali mostreranno al pubblico (rappresentato dagli istituti secondari di secondo grado della provincia di Piacenza) la loro offerta formativa al fine di semplificare la scelta orientativa nel mondo universitario. Saranno presenti anche ALMA, ITS, Alma Laurea, ER.GO. ed istituti linguistici.</a:t>
            </a:r>
          </a:p>
        </p:txBody>
      </p:sp>
      <p:sp>
        <p:nvSpPr>
          <p:cNvPr id="19" name="CasellaDiTesto 18">
            <a:extLst>
              <a:ext uri="{FF2B5EF4-FFF2-40B4-BE49-F238E27FC236}">
                <a16:creationId xmlns:a16="http://schemas.microsoft.com/office/drawing/2014/main" id="{07985061-92F0-20E5-05B9-4F76AD7212E2}"/>
              </a:ext>
            </a:extLst>
          </p:cNvPr>
          <p:cNvSpPr txBox="1"/>
          <p:nvPr/>
        </p:nvSpPr>
        <p:spPr>
          <a:xfrm>
            <a:off x="7910903" y="1998445"/>
            <a:ext cx="2193867" cy="369332"/>
          </a:xfrm>
          <a:prstGeom prst="rect">
            <a:avLst/>
          </a:prstGeom>
          <a:noFill/>
        </p:spPr>
        <p:txBody>
          <a:bodyPr wrap="square">
            <a:spAutoFit/>
          </a:bodyPr>
          <a:lstStyle/>
          <a:p>
            <a:r>
              <a:rPr lang="it-IT" b="1" dirty="0"/>
              <a:t>in collaborazione con </a:t>
            </a:r>
          </a:p>
        </p:txBody>
      </p:sp>
      <p:cxnSp>
        <p:nvCxnSpPr>
          <p:cNvPr id="4" name="Connettore diritto 3">
            <a:extLst>
              <a:ext uri="{FF2B5EF4-FFF2-40B4-BE49-F238E27FC236}">
                <a16:creationId xmlns:a16="http://schemas.microsoft.com/office/drawing/2014/main" id="{6B80FE0F-9004-B151-AC56-0C852A865369}"/>
              </a:ext>
            </a:extLst>
          </p:cNvPr>
          <p:cNvCxnSpPr>
            <a:cxnSpLocks/>
          </p:cNvCxnSpPr>
          <p:nvPr/>
        </p:nvCxnSpPr>
        <p:spPr>
          <a:xfrm>
            <a:off x="5976495" y="6500095"/>
            <a:ext cx="56992" cy="6980647"/>
          </a:xfrm>
          <a:prstGeom prst="line">
            <a:avLst/>
          </a:prstGeom>
        </p:spPr>
        <p:style>
          <a:lnRef idx="1">
            <a:schemeClr val="accent1"/>
          </a:lnRef>
          <a:fillRef idx="0">
            <a:schemeClr val="accent1"/>
          </a:fillRef>
          <a:effectRef idx="0">
            <a:schemeClr val="accent1"/>
          </a:effectRef>
          <a:fontRef idx="minor">
            <a:schemeClr val="tx1"/>
          </a:fontRef>
        </p:style>
      </p:cxnSp>
      <p:sp>
        <p:nvSpPr>
          <p:cNvPr id="6" name="CasellaDiTesto 5">
            <a:extLst>
              <a:ext uri="{FF2B5EF4-FFF2-40B4-BE49-F238E27FC236}">
                <a16:creationId xmlns:a16="http://schemas.microsoft.com/office/drawing/2014/main" id="{D35C19D4-8743-E5FE-61EF-2537077B8E46}"/>
              </a:ext>
            </a:extLst>
          </p:cNvPr>
          <p:cNvSpPr txBox="1"/>
          <p:nvPr/>
        </p:nvSpPr>
        <p:spPr>
          <a:xfrm>
            <a:off x="4680547" y="4874678"/>
            <a:ext cx="4567259" cy="492443"/>
          </a:xfrm>
          <a:prstGeom prst="rect">
            <a:avLst/>
          </a:prstGeom>
          <a:noFill/>
        </p:spPr>
        <p:txBody>
          <a:bodyPr wrap="square" rtlCol="0">
            <a:spAutoFit/>
          </a:bodyPr>
          <a:lstStyle/>
          <a:p>
            <a:r>
              <a:rPr lang="it-IT" sz="2600" b="1" dirty="0">
                <a:solidFill>
                  <a:srgbClr val="FF0066"/>
                </a:solidFill>
              </a:rPr>
              <a:t>9 N0VEMBRE 2023</a:t>
            </a:r>
          </a:p>
        </p:txBody>
      </p:sp>
      <p:sp>
        <p:nvSpPr>
          <p:cNvPr id="7" name="CasellaDiTesto 6">
            <a:extLst>
              <a:ext uri="{FF2B5EF4-FFF2-40B4-BE49-F238E27FC236}">
                <a16:creationId xmlns:a16="http://schemas.microsoft.com/office/drawing/2014/main" id="{5DE40EE8-4384-038A-5EAA-45EB47447D63}"/>
              </a:ext>
            </a:extLst>
          </p:cNvPr>
          <p:cNvSpPr txBox="1"/>
          <p:nvPr/>
        </p:nvSpPr>
        <p:spPr>
          <a:xfrm>
            <a:off x="440896" y="255833"/>
            <a:ext cx="4299807" cy="276999"/>
          </a:xfrm>
          <a:prstGeom prst="rect">
            <a:avLst/>
          </a:prstGeom>
          <a:noFill/>
        </p:spPr>
        <p:txBody>
          <a:bodyPr wrap="square" rtlCol="0">
            <a:spAutoFit/>
          </a:bodyPr>
          <a:lstStyle/>
          <a:p>
            <a:r>
              <a:rPr lang="it-IT" sz="1200" b="1" dirty="0">
                <a:solidFill>
                  <a:schemeClr val="tx2">
                    <a:lumMod val="75000"/>
                  </a:schemeClr>
                </a:solidFill>
              </a:rPr>
              <a:t>NELL’ AMBITO DEL</a:t>
            </a:r>
          </a:p>
        </p:txBody>
      </p:sp>
      <p:sp>
        <p:nvSpPr>
          <p:cNvPr id="8" name="CasellaDiTesto 7">
            <a:extLst>
              <a:ext uri="{FF2B5EF4-FFF2-40B4-BE49-F238E27FC236}">
                <a16:creationId xmlns:a16="http://schemas.microsoft.com/office/drawing/2014/main" id="{8883BFE4-CB09-45FE-92F5-86FBE38217D7}"/>
              </a:ext>
            </a:extLst>
          </p:cNvPr>
          <p:cNvSpPr txBox="1"/>
          <p:nvPr/>
        </p:nvSpPr>
        <p:spPr>
          <a:xfrm>
            <a:off x="6210096" y="5304531"/>
            <a:ext cx="5384512" cy="923330"/>
          </a:xfrm>
          <a:prstGeom prst="rect">
            <a:avLst/>
          </a:prstGeom>
          <a:noFill/>
        </p:spPr>
        <p:txBody>
          <a:bodyPr wrap="square" rtlCol="0">
            <a:spAutoFit/>
          </a:bodyPr>
          <a:lstStyle/>
          <a:p>
            <a:pPr algn="ctr"/>
            <a:r>
              <a:rPr lang="it-IT" sz="1750" b="1" dirty="0"/>
              <a:t>PRESSO AUDITORIUM SANT’ILARIO </a:t>
            </a:r>
          </a:p>
          <a:p>
            <a:pPr algn="ctr"/>
            <a:r>
              <a:rPr lang="it-IT" sz="1750" b="1" dirty="0"/>
              <a:t>CORSO GARIBALDI, 17 – PIACENZA, </a:t>
            </a:r>
          </a:p>
          <a:p>
            <a:pPr algn="ctr"/>
            <a:r>
              <a:rPr lang="it-IT" sz="1750" b="1" dirty="0"/>
              <a:t>dalle ore 9.45 alle ore 17.00</a:t>
            </a:r>
          </a:p>
        </p:txBody>
      </p:sp>
      <p:sp>
        <p:nvSpPr>
          <p:cNvPr id="10" name="CasellaDiTesto 9">
            <a:extLst>
              <a:ext uri="{FF2B5EF4-FFF2-40B4-BE49-F238E27FC236}">
                <a16:creationId xmlns:a16="http://schemas.microsoft.com/office/drawing/2014/main" id="{3A9EC22E-3D03-AEA5-F2EA-A5BB23CA3FDE}"/>
              </a:ext>
            </a:extLst>
          </p:cNvPr>
          <p:cNvSpPr txBox="1"/>
          <p:nvPr/>
        </p:nvSpPr>
        <p:spPr>
          <a:xfrm>
            <a:off x="242185" y="9893895"/>
            <a:ext cx="5712112" cy="615553"/>
          </a:xfrm>
          <a:prstGeom prst="rect">
            <a:avLst/>
          </a:prstGeom>
          <a:noFill/>
        </p:spPr>
        <p:txBody>
          <a:bodyPr wrap="square" rtlCol="0">
            <a:spAutoFit/>
          </a:bodyPr>
          <a:lstStyle/>
          <a:p>
            <a:pPr marL="285750" indent="-285750">
              <a:buFont typeface="Arial" panose="020B0604020202020204" pitchFamily="34" charset="0"/>
              <a:buChar char="•"/>
            </a:pPr>
            <a:r>
              <a:rPr lang="it-IT" sz="1700" b="1" dirty="0" err="1">
                <a:solidFill>
                  <a:srgbClr val="FF0066"/>
                </a:solidFill>
              </a:rPr>
              <a:t>Institut</a:t>
            </a:r>
            <a:r>
              <a:rPr lang="it-IT" sz="1700" b="1" dirty="0">
                <a:solidFill>
                  <a:srgbClr val="FF0066"/>
                </a:solidFill>
              </a:rPr>
              <a:t> </a:t>
            </a:r>
            <a:r>
              <a:rPr lang="it-IT" sz="1700" b="1" dirty="0" err="1">
                <a:solidFill>
                  <a:srgbClr val="FF0066"/>
                </a:solidFill>
              </a:rPr>
              <a:t>Français</a:t>
            </a:r>
            <a:r>
              <a:rPr lang="it-IT" sz="1700" b="1" dirty="0">
                <a:solidFill>
                  <a:srgbClr val="FF0066"/>
                </a:solidFill>
              </a:rPr>
              <a:t> Firenze, </a:t>
            </a:r>
            <a:r>
              <a:rPr lang="it-IT" sz="1700" b="1" i="1" dirty="0">
                <a:solidFill>
                  <a:srgbClr val="FF0066"/>
                </a:solidFill>
              </a:rPr>
              <a:t>Studiare in Francia e doppi corsi di laurea Italia-Francia</a:t>
            </a:r>
            <a:r>
              <a:rPr lang="it-IT" sz="1700" b="1" dirty="0">
                <a:solidFill>
                  <a:srgbClr val="FF0066"/>
                </a:solidFill>
              </a:rPr>
              <a:t>: ore 12 – 12.45; 15.40 – 16.20</a:t>
            </a:r>
          </a:p>
        </p:txBody>
      </p:sp>
      <p:pic>
        <p:nvPicPr>
          <p:cNvPr id="26" name="Immagine 25">
            <a:extLst>
              <a:ext uri="{FF2B5EF4-FFF2-40B4-BE49-F238E27FC236}">
                <a16:creationId xmlns:a16="http://schemas.microsoft.com/office/drawing/2014/main" id="{4CC35B41-B651-FDDD-B5CE-D2FDBDFCA3AE}"/>
              </a:ext>
            </a:extLst>
          </p:cNvPr>
          <p:cNvPicPr>
            <a:picLocks noChangeAspect="1"/>
          </p:cNvPicPr>
          <p:nvPr/>
        </p:nvPicPr>
        <p:blipFill>
          <a:blip r:embed="rId3"/>
          <a:stretch>
            <a:fillRect/>
          </a:stretch>
        </p:blipFill>
        <p:spPr>
          <a:xfrm>
            <a:off x="7006534" y="103468"/>
            <a:ext cx="4002607" cy="1394301"/>
          </a:xfrm>
          <a:prstGeom prst="rect">
            <a:avLst/>
          </a:prstGeom>
        </p:spPr>
      </p:pic>
      <p:pic>
        <p:nvPicPr>
          <p:cNvPr id="28" name="Immagine 27">
            <a:extLst>
              <a:ext uri="{FF2B5EF4-FFF2-40B4-BE49-F238E27FC236}">
                <a16:creationId xmlns:a16="http://schemas.microsoft.com/office/drawing/2014/main" id="{29A5B6CB-5C7C-C47E-18D0-2C92482938D6}"/>
              </a:ext>
            </a:extLst>
          </p:cNvPr>
          <p:cNvPicPr>
            <a:picLocks noChangeAspect="1"/>
          </p:cNvPicPr>
          <p:nvPr/>
        </p:nvPicPr>
        <p:blipFill>
          <a:blip r:embed="rId4"/>
          <a:stretch>
            <a:fillRect/>
          </a:stretch>
        </p:blipFill>
        <p:spPr>
          <a:xfrm>
            <a:off x="7138597" y="2421002"/>
            <a:ext cx="476404" cy="631740"/>
          </a:xfrm>
          <a:prstGeom prst="rect">
            <a:avLst/>
          </a:prstGeom>
        </p:spPr>
      </p:pic>
      <p:pic>
        <p:nvPicPr>
          <p:cNvPr id="32" name="Immagine 31" descr="Immagine che contiene Carattere, logo, Elementi grafici, bianco&#10;&#10;Descrizione generata automaticamente">
            <a:extLst>
              <a:ext uri="{FF2B5EF4-FFF2-40B4-BE49-F238E27FC236}">
                <a16:creationId xmlns:a16="http://schemas.microsoft.com/office/drawing/2014/main" id="{23967156-9671-1969-9454-9AC957DF4F37}"/>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9903334" y="15064876"/>
            <a:ext cx="1715596" cy="1162584"/>
          </a:xfrm>
          <a:prstGeom prst="rect">
            <a:avLst/>
          </a:prstGeom>
        </p:spPr>
      </p:pic>
      <p:pic>
        <p:nvPicPr>
          <p:cNvPr id="36" name="Immagine 35" descr="Immagine che contiene testo, logo, Carattere, simbolo&#10;&#10;Descrizione generata automaticamente">
            <a:extLst>
              <a:ext uri="{FF2B5EF4-FFF2-40B4-BE49-F238E27FC236}">
                <a16:creationId xmlns:a16="http://schemas.microsoft.com/office/drawing/2014/main" id="{D101BFB6-011E-7E82-1B47-DF95AC11A38F}"/>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185902" y="13739103"/>
            <a:ext cx="1754349" cy="664378"/>
          </a:xfrm>
          <a:prstGeom prst="rect">
            <a:avLst/>
          </a:prstGeom>
        </p:spPr>
      </p:pic>
      <p:pic>
        <p:nvPicPr>
          <p:cNvPr id="40" name="Immagine 39" descr="Immagine che contiene testo, Carattere, logo, Marchio&#10;&#10;Descrizione generata automaticamente">
            <a:extLst>
              <a:ext uri="{FF2B5EF4-FFF2-40B4-BE49-F238E27FC236}">
                <a16:creationId xmlns:a16="http://schemas.microsoft.com/office/drawing/2014/main" id="{0CB2F746-7E3F-7F46-D0D0-F9D9935B2578}"/>
              </a:ext>
            </a:extLst>
          </p:cNvPr>
          <p:cNvPicPr>
            <a:picLocks noChangeAspect="1"/>
          </p:cNvPicPr>
          <p:nvPr/>
        </p:nvPicPr>
        <p:blipFill rotWithShape="1">
          <a:blip r:embed="rId7">
            <a:extLst>
              <a:ext uri="{28A0092B-C50C-407E-A947-70E740481C1C}">
                <a14:useLocalDpi xmlns:a14="http://schemas.microsoft.com/office/drawing/2010/main" val="0"/>
              </a:ext>
            </a:extLst>
          </a:blip>
          <a:srcRect l="9131" r="2774"/>
          <a:stretch/>
        </p:blipFill>
        <p:spPr>
          <a:xfrm>
            <a:off x="10255515" y="14470032"/>
            <a:ext cx="1520013" cy="862710"/>
          </a:xfrm>
          <a:prstGeom prst="rect">
            <a:avLst/>
          </a:prstGeom>
        </p:spPr>
      </p:pic>
      <p:pic>
        <p:nvPicPr>
          <p:cNvPr id="44" name="Immagine 43" descr="Immagine che contiene testo, Carattere, logo, simbolo&#10;&#10;Descrizione generata automaticamente">
            <a:extLst>
              <a:ext uri="{FF2B5EF4-FFF2-40B4-BE49-F238E27FC236}">
                <a16:creationId xmlns:a16="http://schemas.microsoft.com/office/drawing/2014/main" id="{B26C2A73-5AE1-F427-5714-1FA4CCDE8D63}"/>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2365308" y="13747597"/>
            <a:ext cx="1501119" cy="611567"/>
          </a:xfrm>
          <a:prstGeom prst="rect">
            <a:avLst/>
          </a:prstGeom>
        </p:spPr>
      </p:pic>
      <p:pic>
        <p:nvPicPr>
          <p:cNvPr id="46" name="Immagine 45" descr="Immagine che contiene testo, Carattere, logo, simbolo&#10;&#10;Descrizione generata automaticamente">
            <a:extLst>
              <a:ext uri="{FF2B5EF4-FFF2-40B4-BE49-F238E27FC236}">
                <a16:creationId xmlns:a16="http://schemas.microsoft.com/office/drawing/2014/main" id="{762C63C9-D749-AC12-DB73-6CF8369E3D5D}"/>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852918" y="14483937"/>
            <a:ext cx="1869725" cy="626454"/>
          </a:xfrm>
          <a:prstGeom prst="rect">
            <a:avLst/>
          </a:prstGeom>
        </p:spPr>
      </p:pic>
      <p:sp>
        <p:nvSpPr>
          <p:cNvPr id="3" name="CasellaDiTesto 2">
            <a:extLst>
              <a:ext uri="{FF2B5EF4-FFF2-40B4-BE49-F238E27FC236}">
                <a16:creationId xmlns:a16="http://schemas.microsoft.com/office/drawing/2014/main" id="{A546769A-C37A-925F-96EF-651095FC43B8}"/>
              </a:ext>
            </a:extLst>
          </p:cNvPr>
          <p:cNvSpPr txBox="1"/>
          <p:nvPr/>
        </p:nvSpPr>
        <p:spPr>
          <a:xfrm>
            <a:off x="6499040" y="3057647"/>
            <a:ext cx="2022757" cy="307777"/>
          </a:xfrm>
          <a:prstGeom prst="rect">
            <a:avLst/>
          </a:prstGeom>
          <a:noFill/>
        </p:spPr>
        <p:txBody>
          <a:bodyPr wrap="square" rtlCol="0">
            <a:spAutoFit/>
          </a:bodyPr>
          <a:lstStyle/>
          <a:p>
            <a:r>
              <a:rPr lang="it-IT" sz="1400" dirty="0"/>
              <a:t>COMUNE DI PIACENZA</a:t>
            </a:r>
          </a:p>
        </p:txBody>
      </p:sp>
      <p:pic>
        <p:nvPicPr>
          <p:cNvPr id="11" name="Immagine 10">
            <a:extLst>
              <a:ext uri="{FF2B5EF4-FFF2-40B4-BE49-F238E27FC236}">
                <a16:creationId xmlns:a16="http://schemas.microsoft.com/office/drawing/2014/main" id="{CC559128-1D1C-A4EC-1CC9-C51A5DD2667D}"/>
              </a:ext>
            </a:extLst>
          </p:cNvPr>
          <p:cNvPicPr>
            <a:picLocks noChangeAspect="1"/>
          </p:cNvPicPr>
          <p:nvPr/>
        </p:nvPicPr>
        <p:blipFill>
          <a:blip r:embed="rId10"/>
          <a:stretch>
            <a:fillRect/>
          </a:stretch>
        </p:blipFill>
        <p:spPr>
          <a:xfrm>
            <a:off x="8604168" y="3625181"/>
            <a:ext cx="2863094" cy="338933"/>
          </a:xfrm>
          <a:prstGeom prst="rect">
            <a:avLst/>
          </a:prstGeom>
        </p:spPr>
      </p:pic>
      <p:pic>
        <p:nvPicPr>
          <p:cNvPr id="20" name="Immagine 19" descr="Immagine che contiene schermata&#10;&#10;Descrizione generata automaticamente">
            <a:extLst>
              <a:ext uri="{FF2B5EF4-FFF2-40B4-BE49-F238E27FC236}">
                <a16:creationId xmlns:a16="http://schemas.microsoft.com/office/drawing/2014/main" id="{4CFAD576-A602-7D96-C60F-E9831BEFAD51}"/>
              </a:ext>
            </a:extLst>
          </p:cNvPr>
          <p:cNvPicPr>
            <a:picLocks noChangeAspect="1"/>
          </p:cNvPicPr>
          <p:nvPr/>
        </p:nvPicPr>
        <p:blipFill>
          <a:blip r:embed="rId11">
            <a:extLst>
              <a:ext uri="{28A0092B-C50C-407E-A947-70E740481C1C}">
                <a14:useLocalDpi xmlns:a14="http://schemas.microsoft.com/office/drawing/2010/main" val="0"/>
              </a:ext>
            </a:extLst>
          </a:blip>
          <a:stretch>
            <a:fillRect/>
          </a:stretch>
        </p:blipFill>
        <p:spPr>
          <a:xfrm>
            <a:off x="8311272" y="2347146"/>
            <a:ext cx="3464257" cy="1342276"/>
          </a:xfrm>
          <a:prstGeom prst="rect">
            <a:avLst/>
          </a:prstGeom>
        </p:spPr>
      </p:pic>
      <p:pic>
        <p:nvPicPr>
          <p:cNvPr id="24" name="Immagine 23" descr="Immagine che contiene testo, Carattere, schermata, Blu elettrico&#10;&#10;Descrizione generata automaticamente">
            <a:extLst>
              <a:ext uri="{FF2B5EF4-FFF2-40B4-BE49-F238E27FC236}">
                <a16:creationId xmlns:a16="http://schemas.microsoft.com/office/drawing/2014/main" id="{F161A7A7-E171-919A-D138-F6DC588D6C29}"/>
              </a:ext>
            </a:extLst>
          </p:cNvPr>
          <p:cNvPicPr>
            <a:picLocks noChangeAspect="1"/>
          </p:cNvPicPr>
          <p:nvPr/>
        </p:nvPicPr>
        <p:blipFill>
          <a:blip r:embed="rId12">
            <a:extLst>
              <a:ext uri="{28A0092B-C50C-407E-A947-70E740481C1C}">
                <a14:useLocalDpi xmlns:a14="http://schemas.microsoft.com/office/drawing/2010/main" val="0"/>
              </a:ext>
            </a:extLst>
          </a:blip>
          <a:stretch>
            <a:fillRect/>
          </a:stretch>
        </p:blipFill>
        <p:spPr>
          <a:xfrm>
            <a:off x="722705" y="14527124"/>
            <a:ext cx="758235" cy="758235"/>
          </a:xfrm>
          <a:prstGeom prst="rect">
            <a:avLst/>
          </a:prstGeom>
        </p:spPr>
      </p:pic>
      <p:pic>
        <p:nvPicPr>
          <p:cNvPr id="29" name="Immagine 28" descr="Immagine che contiene testo, Carattere, logo, simbolo&#10;&#10;Descrizione generata automaticamente">
            <a:extLst>
              <a:ext uri="{FF2B5EF4-FFF2-40B4-BE49-F238E27FC236}">
                <a16:creationId xmlns:a16="http://schemas.microsoft.com/office/drawing/2014/main" id="{85FD23FA-6F6E-7B57-CE16-5BA091DD9F12}"/>
              </a:ext>
            </a:extLst>
          </p:cNvPr>
          <p:cNvPicPr>
            <a:picLocks noChangeAspect="1"/>
          </p:cNvPicPr>
          <p:nvPr/>
        </p:nvPicPr>
        <p:blipFill>
          <a:blip r:embed="rId13">
            <a:extLst>
              <a:ext uri="{28A0092B-C50C-407E-A947-70E740481C1C}">
                <a14:useLocalDpi xmlns:a14="http://schemas.microsoft.com/office/drawing/2010/main" val="0"/>
              </a:ext>
            </a:extLst>
          </a:blip>
          <a:stretch>
            <a:fillRect/>
          </a:stretch>
        </p:blipFill>
        <p:spPr>
          <a:xfrm>
            <a:off x="1747076" y="14413100"/>
            <a:ext cx="1174042" cy="791296"/>
          </a:xfrm>
          <a:prstGeom prst="rect">
            <a:avLst/>
          </a:prstGeom>
        </p:spPr>
      </p:pic>
      <p:pic>
        <p:nvPicPr>
          <p:cNvPr id="31" name="Immagine 30" descr="Immagine che contiene testo, mammifero, Carattere, logo&#10;&#10;Descrizione generata automaticamente">
            <a:extLst>
              <a:ext uri="{FF2B5EF4-FFF2-40B4-BE49-F238E27FC236}">
                <a16:creationId xmlns:a16="http://schemas.microsoft.com/office/drawing/2014/main" id="{8E1D3648-0F5E-4250-F5F3-D3F7A8F5740A}"/>
              </a:ext>
            </a:extLst>
          </p:cNvPr>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3120181" y="14566809"/>
            <a:ext cx="1708352" cy="616651"/>
          </a:xfrm>
          <a:prstGeom prst="rect">
            <a:avLst/>
          </a:prstGeom>
        </p:spPr>
      </p:pic>
      <p:pic>
        <p:nvPicPr>
          <p:cNvPr id="47" name="Immagine 46" descr="Immagine che contiene Carattere, logo, Elementi grafici, design&#10;&#10;Descrizione generata automaticamente">
            <a:extLst>
              <a:ext uri="{FF2B5EF4-FFF2-40B4-BE49-F238E27FC236}">
                <a16:creationId xmlns:a16="http://schemas.microsoft.com/office/drawing/2014/main" id="{477772C4-F460-E15B-BF71-03F1D06FD51C}"/>
              </a:ext>
            </a:extLst>
          </p:cNvPr>
          <p:cNvPicPr>
            <a:picLocks noChangeAspect="1"/>
          </p:cNvPicPr>
          <p:nvPr/>
        </p:nvPicPr>
        <p:blipFill>
          <a:blip r:embed="rId15">
            <a:extLst>
              <a:ext uri="{28A0092B-C50C-407E-A947-70E740481C1C}">
                <a14:useLocalDpi xmlns:a14="http://schemas.microsoft.com/office/drawing/2010/main" val="0"/>
              </a:ext>
            </a:extLst>
          </a:blip>
          <a:stretch>
            <a:fillRect/>
          </a:stretch>
        </p:blipFill>
        <p:spPr>
          <a:xfrm>
            <a:off x="6257354" y="15201448"/>
            <a:ext cx="1391696" cy="881407"/>
          </a:xfrm>
          <a:prstGeom prst="rect">
            <a:avLst/>
          </a:prstGeom>
        </p:spPr>
      </p:pic>
      <p:pic>
        <p:nvPicPr>
          <p:cNvPr id="49" name="Immagine 48" descr="Immagine che contiene testo, Carattere, schermata, logo&#10;&#10;Descrizione generata automaticamente">
            <a:extLst>
              <a:ext uri="{FF2B5EF4-FFF2-40B4-BE49-F238E27FC236}">
                <a16:creationId xmlns:a16="http://schemas.microsoft.com/office/drawing/2014/main" id="{DDC77A85-0522-EA0F-FD8D-BCC7E583DACC}"/>
              </a:ext>
            </a:extLst>
          </p:cNvPr>
          <p:cNvPicPr>
            <a:picLocks noChangeAspect="1"/>
          </p:cNvPicPr>
          <p:nvPr/>
        </p:nvPicPr>
        <p:blipFill>
          <a:blip r:embed="rId16">
            <a:extLst>
              <a:ext uri="{28A0092B-C50C-407E-A947-70E740481C1C}">
                <a14:useLocalDpi xmlns:a14="http://schemas.microsoft.com/office/drawing/2010/main" val="0"/>
              </a:ext>
            </a:extLst>
          </a:blip>
          <a:stretch>
            <a:fillRect/>
          </a:stretch>
        </p:blipFill>
        <p:spPr>
          <a:xfrm>
            <a:off x="7463951" y="15210450"/>
            <a:ext cx="1069712" cy="812980"/>
          </a:xfrm>
          <a:prstGeom prst="rect">
            <a:avLst/>
          </a:prstGeom>
        </p:spPr>
      </p:pic>
      <p:pic>
        <p:nvPicPr>
          <p:cNvPr id="21" name="Immagine 20" descr="Immagine che contiene Carattere, logo, Elementi grafici, testo&#10;&#10;Descrizione generata automaticamente">
            <a:extLst>
              <a:ext uri="{FF2B5EF4-FFF2-40B4-BE49-F238E27FC236}">
                <a16:creationId xmlns:a16="http://schemas.microsoft.com/office/drawing/2014/main" id="{ACE149AA-4155-ED38-21E1-937B17D67650}"/>
              </a:ext>
            </a:extLst>
          </p:cNvPr>
          <p:cNvPicPr>
            <a:picLocks noChangeAspect="1"/>
          </p:cNvPicPr>
          <p:nvPr/>
        </p:nvPicPr>
        <p:blipFill>
          <a:blip r:embed="rId17">
            <a:extLst>
              <a:ext uri="{28A0092B-C50C-407E-A947-70E740481C1C}">
                <a14:useLocalDpi xmlns:a14="http://schemas.microsoft.com/office/drawing/2010/main" val="0"/>
              </a:ext>
            </a:extLst>
          </a:blip>
          <a:stretch>
            <a:fillRect/>
          </a:stretch>
        </p:blipFill>
        <p:spPr>
          <a:xfrm>
            <a:off x="8902352" y="14294006"/>
            <a:ext cx="1374414" cy="1029484"/>
          </a:xfrm>
          <a:prstGeom prst="rect">
            <a:avLst/>
          </a:prstGeom>
        </p:spPr>
      </p:pic>
      <p:pic>
        <p:nvPicPr>
          <p:cNvPr id="13" name="Immagine 12">
            <a:extLst>
              <a:ext uri="{FF2B5EF4-FFF2-40B4-BE49-F238E27FC236}">
                <a16:creationId xmlns:a16="http://schemas.microsoft.com/office/drawing/2014/main" id="{C1798E03-9573-4FF5-B1C2-424912FC86BC}"/>
              </a:ext>
            </a:extLst>
          </p:cNvPr>
          <p:cNvPicPr>
            <a:picLocks noChangeAspect="1"/>
          </p:cNvPicPr>
          <p:nvPr/>
        </p:nvPicPr>
        <p:blipFill>
          <a:blip r:embed="rId18">
            <a:extLst>
              <a:ext uri="{28A0092B-C50C-407E-A947-70E740481C1C}">
                <a14:useLocalDpi xmlns:a14="http://schemas.microsoft.com/office/drawing/2010/main" val="0"/>
              </a:ext>
            </a:extLst>
          </a:blip>
          <a:stretch>
            <a:fillRect/>
          </a:stretch>
        </p:blipFill>
        <p:spPr>
          <a:xfrm>
            <a:off x="5000532" y="15056844"/>
            <a:ext cx="1580609" cy="1170616"/>
          </a:xfrm>
          <a:prstGeom prst="rect">
            <a:avLst/>
          </a:prstGeom>
        </p:spPr>
      </p:pic>
      <p:sp>
        <p:nvSpPr>
          <p:cNvPr id="2" name="CasellaDiTesto 1">
            <a:extLst>
              <a:ext uri="{FF2B5EF4-FFF2-40B4-BE49-F238E27FC236}">
                <a16:creationId xmlns:a16="http://schemas.microsoft.com/office/drawing/2014/main" id="{7EE4CFEA-D8B9-A9F5-32DA-AAE2178A8D13}"/>
              </a:ext>
            </a:extLst>
          </p:cNvPr>
          <p:cNvSpPr txBox="1"/>
          <p:nvPr/>
        </p:nvSpPr>
        <p:spPr>
          <a:xfrm>
            <a:off x="6172743" y="6199119"/>
            <a:ext cx="5602785" cy="1661993"/>
          </a:xfrm>
          <a:prstGeom prst="rect">
            <a:avLst/>
          </a:prstGeom>
          <a:noFill/>
        </p:spPr>
        <p:txBody>
          <a:bodyPr wrap="square" rtlCol="0">
            <a:spAutoFit/>
          </a:bodyPr>
          <a:lstStyle/>
          <a:p>
            <a:r>
              <a:rPr lang="it-IT" sz="1700" dirty="0"/>
              <a:t>All’evento parteciperanno gli enti di formazione professionale, i quali mostreranno al pubblico (rappresentato dagli istituti secondari di secondo grado della provincia di Piacenza) la loro offerta formativa professionale, anche in un’ottica di riorientamento. Sarà presente anche la Camera di Commercio dell’Emilia.</a:t>
            </a:r>
          </a:p>
        </p:txBody>
      </p:sp>
      <p:sp>
        <p:nvSpPr>
          <p:cNvPr id="41" name="CasellaDiTesto 40">
            <a:extLst>
              <a:ext uri="{FF2B5EF4-FFF2-40B4-BE49-F238E27FC236}">
                <a16:creationId xmlns:a16="http://schemas.microsoft.com/office/drawing/2014/main" id="{D6358109-BA04-906B-600D-D510EEFF2BF4}"/>
              </a:ext>
            </a:extLst>
          </p:cNvPr>
          <p:cNvSpPr txBox="1"/>
          <p:nvPr/>
        </p:nvSpPr>
        <p:spPr>
          <a:xfrm>
            <a:off x="1205085" y="8109133"/>
            <a:ext cx="5634910" cy="353943"/>
          </a:xfrm>
          <a:prstGeom prst="rect">
            <a:avLst/>
          </a:prstGeom>
          <a:noFill/>
        </p:spPr>
        <p:txBody>
          <a:bodyPr wrap="square" rtlCol="0">
            <a:spAutoFit/>
          </a:bodyPr>
          <a:lstStyle/>
          <a:p>
            <a:r>
              <a:rPr lang="it-IT" sz="1700" b="1" dirty="0">
                <a:solidFill>
                  <a:srgbClr val="FF0066"/>
                </a:solidFill>
              </a:rPr>
              <a:t>CORNER ORIENTATIVI/ CONVEGNI:</a:t>
            </a:r>
          </a:p>
        </p:txBody>
      </p:sp>
      <p:pic>
        <p:nvPicPr>
          <p:cNvPr id="9" name="Immagine 8">
            <a:extLst>
              <a:ext uri="{FF2B5EF4-FFF2-40B4-BE49-F238E27FC236}">
                <a16:creationId xmlns:a16="http://schemas.microsoft.com/office/drawing/2014/main" id="{D04475D2-C8E5-4838-A15F-08EE4302B0F5}"/>
              </a:ext>
            </a:extLst>
          </p:cNvPr>
          <p:cNvPicPr>
            <a:picLocks noChangeAspect="1"/>
          </p:cNvPicPr>
          <p:nvPr/>
        </p:nvPicPr>
        <p:blipFill>
          <a:blip r:embed="rId19"/>
          <a:stretch>
            <a:fillRect/>
          </a:stretch>
        </p:blipFill>
        <p:spPr>
          <a:xfrm>
            <a:off x="2970028" y="15151219"/>
            <a:ext cx="2105025" cy="914400"/>
          </a:xfrm>
          <a:prstGeom prst="rect">
            <a:avLst/>
          </a:prstGeom>
        </p:spPr>
      </p:pic>
      <p:pic>
        <p:nvPicPr>
          <p:cNvPr id="18" name="Immagine 17">
            <a:extLst>
              <a:ext uri="{FF2B5EF4-FFF2-40B4-BE49-F238E27FC236}">
                <a16:creationId xmlns:a16="http://schemas.microsoft.com/office/drawing/2014/main" id="{FE8868FE-751E-4F48-9092-B3DFFA54E0AB}"/>
              </a:ext>
            </a:extLst>
          </p:cNvPr>
          <p:cNvPicPr>
            <a:picLocks noChangeAspect="1"/>
          </p:cNvPicPr>
          <p:nvPr/>
        </p:nvPicPr>
        <p:blipFill>
          <a:blip r:embed="rId20"/>
          <a:stretch>
            <a:fillRect/>
          </a:stretch>
        </p:blipFill>
        <p:spPr>
          <a:xfrm>
            <a:off x="606530" y="15384979"/>
            <a:ext cx="2320449" cy="664377"/>
          </a:xfrm>
          <a:prstGeom prst="rect">
            <a:avLst/>
          </a:prstGeom>
        </p:spPr>
      </p:pic>
      <p:sp>
        <p:nvSpPr>
          <p:cNvPr id="48" name="CasellaDiTesto 47">
            <a:extLst>
              <a:ext uri="{FF2B5EF4-FFF2-40B4-BE49-F238E27FC236}">
                <a16:creationId xmlns:a16="http://schemas.microsoft.com/office/drawing/2014/main" id="{349F1687-14B0-42CD-9DC3-4CFE1732E2BA}"/>
              </a:ext>
            </a:extLst>
          </p:cNvPr>
          <p:cNvSpPr txBox="1"/>
          <p:nvPr/>
        </p:nvSpPr>
        <p:spPr>
          <a:xfrm>
            <a:off x="243711" y="9322109"/>
            <a:ext cx="5712112" cy="61555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A.C.I.T., </a:t>
            </a:r>
            <a:r>
              <a:rPr lang="it-IT" sz="1700" b="1" i="1" dirty="0">
                <a:solidFill>
                  <a:srgbClr val="FF0066"/>
                </a:solidFill>
              </a:rPr>
              <a:t>Studiare in Germania e doppi corsi di laurea Italia-Germania</a:t>
            </a:r>
            <a:r>
              <a:rPr lang="it-IT" sz="1700" b="1" dirty="0">
                <a:solidFill>
                  <a:srgbClr val="FF0066"/>
                </a:solidFill>
              </a:rPr>
              <a:t>: ore 10 – 10.45; 16.20 – 17</a:t>
            </a:r>
          </a:p>
        </p:txBody>
      </p:sp>
      <p:sp>
        <p:nvSpPr>
          <p:cNvPr id="50" name="CasellaDiTesto 49">
            <a:extLst>
              <a:ext uri="{FF2B5EF4-FFF2-40B4-BE49-F238E27FC236}">
                <a16:creationId xmlns:a16="http://schemas.microsoft.com/office/drawing/2014/main" id="{5639D6BD-3542-4CAB-8C5A-7D8F3545CF5D}"/>
              </a:ext>
            </a:extLst>
          </p:cNvPr>
          <p:cNvSpPr txBox="1"/>
          <p:nvPr/>
        </p:nvSpPr>
        <p:spPr>
          <a:xfrm>
            <a:off x="245237" y="8467354"/>
            <a:ext cx="5712112" cy="87716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Istituto Confucio – Università Cattolica di Milano, </a:t>
            </a:r>
            <a:r>
              <a:rPr lang="it-IT" sz="1700" b="1" i="1" dirty="0">
                <a:solidFill>
                  <a:srgbClr val="FF0066"/>
                </a:solidFill>
              </a:rPr>
              <a:t>Studiare in Cina e doppi corsi di laurea Italia-Cina</a:t>
            </a:r>
            <a:r>
              <a:rPr lang="it-IT" sz="1700" b="1" dirty="0">
                <a:solidFill>
                  <a:srgbClr val="FF0066"/>
                </a:solidFill>
              </a:rPr>
              <a:t>: ore 11 – 11.45; 15 – 15.40</a:t>
            </a:r>
          </a:p>
        </p:txBody>
      </p:sp>
      <p:sp>
        <p:nvSpPr>
          <p:cNvPr id="51" name="CasellaDiTesto 50">
            <a:extLst>
              <a:ext uri="{FF2B5EF4-FFF2-40B4-BE49-F238E27FC236}">
                <a16:creationId xmlns:a16="http://schemas.microsoft.com/office/drawing/2014/main" id="{F0FF2F0C-97DB-44EF-B5AF-7C48C5B66BEC}"/>
              </a:ext>
            </a:extLst>
          </p:cNvPr>
          <p:cNvSpPr txBox="1"/>
          <p:nvPr/>
        </p:nvSpPr>
        <p:spPr>
          <a:xfrm>
            <a:off x="242185" y="11666309"/>
            <a:ext cx="5712112" cy="61555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Università di Parma, </a:t>
            </a:r>
            <a:r>
              <a:rPr lang="it-IT" sz="1700" b="1" i="1" dirty="0">
                <a:solidFill>
                  <a:srgbClr val="FF0066"/>
                </a:solidFill>
              </a:rPr>
              <a:t>Indirizzi universitari sanitari e come prepararsi ai test di accesso</a:t>
            </a:r>
            <a:r>
              <a:rPr lang="it-IT" sz="1700" b="1" dirty="0">
                <a:solidFill>
                  <a:srgbClr val="FF0066"/>
                </a:solidFill>
              </a:rPr>
              <a:t>: ore 14 – 14.45; 16 – 16.45</a:t>
            </a:r>
          </a:p>
        </p:txBody>
      </p:sp>
      <p:sp>
        <p:nvSpPr>
          <p:cNvPr id="52" name="CasellaDiTesto 51">
            <a:extLst>
              <a:ext uri="{FF2B5EF4-FFF2-40B4-BE49-F238E27FC236}">
                <a16:creationId xmlns:a16="http://schemas.microsoft.com/office/drawing/2014/main" id="{D85E61B6-003F-45AF-8555-8463C429811A}"/>
              </a:ext>
            </a:extLst>
          </p:cNvPr>
          <p:cNvSpPr txBox="1"/>
          <p:nvPr/>
        </p:nvSpPr>
        <p:spPr>
          <a:xfrm>
            <a:off x="242185" y="12259624"/>
            <a:ext cx="5712112" cy="61555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Consorzio AlmaLaurea, </a:t>
            </a:r>
            <a:r>
              <a:rPr lang="it-IT" sz="1700" b="1" i="1" dirty="0">
                <a:solidFill>
                  <a:srgbClr val="FF0066"/>
                </a:solidFill>
              </a:rPr>
              <a:t>«</a:t>
            </a:r>
            <a:r>
              <a:rPr lang="it-IT" sz="1700" b="1" i="1" dirty="0" err="1">
                <a:solidFill>
                  <a:srgbClr val="FF0066"/>
                </a:solidFill>
              </a:rPr>
              <a:t>AlmaOrièntati</a:t>
            </a:r>
            <a:r>
              <a:rPr lang="it-IT" sz="1700" b="1" i="1" dirty="0">
                <a:solidFill>
                  <a:srgbClr val="FF0066"/>
                </a:solidFill>
              </a:rPr>
              <a:t>» ed «</a:t>
            </a:r>
            <a:r>
              <a:rPr lang="it-IT" sz="1700" b="1" i="1" dirty="0" err="1">
                <a:solidFill>
                  <a:srgbClr val="FF0066"/>
                </a:solidFill>
              </a:rPr>
              <a:t>AlmaJob</a:t>
            </a:r>
            <a:r>
              <a:rPr lang="it-IT" sz="1700" b="1" i="1" dirty="0">
                <a:solidFill>
                  <a:srgbClr val="FF0066"/>
                </a:solidFill>
              </a:rPr>
              <a:t>»; Le università e il mondo del lavoro</a:t>
            </a:r>
            <a:r>
              <a:rPr lang="it-IT" sz="1700" b="1" dirty="0">
                <a:solidFill>
                  <a:srgbClr val="FF0066"/>
                </a:solidFill>
              </a:rPr>
              <a:t>: ore 15 – 16</a:t>
            </a:r>
          </a:p>
        </p:txBody>
      </p:sp>
      <p:pic>
        <p:nvPicPr>
          <p:cNvPr id="25" name="Immagine 24">
            <a:extLst>
              <a:ext uri="{FF2B5EF4-FFF2-40B4-BE49-F238E27FC236}">
                <a16:creationId xmlns:a16="http://schemas.microsoft.com/office/drawing/2014/main" id="{335872E5-8F6C-4264-8CE4-0296A67A095D}"/>
              </a:ext>
            </a:extLst>
          </p:cNvPr>
          <p:cNvPicPr>
            <a:picLocks noChangeAspect="1"/>
          </p:cNvPicPr>
          <p:nvPr/>
        </p:nvPicPr>
        <p:blipFill>
          <a:blip r:embed="rId21"/>
          <a:stretch>
            <a:fillRect/>
          </a:stretch>
        </p:blipFill>
        <p:spPr>
          <a:xfrm>
            <a:off x="5000147" y="14484551"/>
            <a:ext cx="1761680" cy="715138"/>
          </a:xfrm>
          <a:prstGeom prst="rect">
            <a:avLst/>
          </a:prstGeom>
        </p:spPr>
      </p:pic>
      <p:sp>
        <p:nvSpPr>
          <p:cNvPr id="53" name="CasellaDiTesto 52">
            <a:extLst>
              <a:ext uri="{FF2B5EF4-FFF2-40B4-BE49-F238E27FC236}">
                <a16:creationId xmlns:a16="http://schemas.microsoft.com/office/drawing/2014/main" id="{120B7F55-7034-464B-A5A0-37ACBF818610}"/>
              </a:ext>
            </a:extLst>
          </p:cNvPr>
          <p:cNvSpPr txBox="1"/>
          <p:nvPr/>
        </p:nvSpPr>
        <p:spPr>
          <a:xfrm>
            <a:off x="7085879" y="8093744"/>
            <a:ext cx="5634910" cy="353943"/>
          </a:xfrm>
          <a:prstGeom prst="rect">
            <a:avLst/>
          </a:prstGeom>
          <a:noFill/>
        </p:spPr>
        <p:txBody>
          <a:bodyPr wrap="square" rtlCol="0">
            <a:spAutoFit/>
          </a:bodyPr>
          <a:lstStyle/>
          <a:p>
            <a:r>
              <a:rPr lang="it-IT" sz="1700" b="1" dirty="0">
                <a:solidFill>
                  <a:srgbClr val="FF0066"/>
                </a:solidFill>
              </a:rPr>
              <a:t>CORNER ORIENTATIVI/ CONVEGNI:</a:t>
            </a:r>
          </a:p>
        </p:txBody>
      </p:sp>
      <p:sp>
        <p:nvSpPr>
          <p:cNvPr id="55" name="CasellaDiTesto 54">
            <a:extLst>
              <a:ext uri="{FF2B5EF4-FFF2-40B4-BE49-F238E27FC236}">
                <a16:creationId xmlns:a16="http://schemas.microsoft.com/office/drawing/2014/main" id="{F932BE20-02C2-4F49-B5FB-36263A8267C2}"/>
              </a:ext>
            </a:extLst>
          </p:cNvPr>
          <p:cNvSpPr txBox="1"/>
          <p:nvPr/>
        </p:nvSpPr>
        <p:spPr>
          <a:xfrm>
            <a:off x="6229062" y="8491976"/>
            <a:ext cx="5712112" cy="87716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Ufficio Scolastico Provinciale, </a:t>
            </a:r>
            <a:r>
              <a:rPr lang="it-IT" sz="1700" b="1" i="1" dirty="0">
                <a:solidFill>
                  <a:srgbClr val="FF0066"/>
                </a:solidFill>
              </a:rPr>
              <a:t>Come orientarsi nel  post diploma – IFTS, ITS, Università e corsi di specializzazione</a:t>
            </a:r>
            <a:r>
              <a:rPr lang="it-IT" sz="1700" b="1" dirty="0">
                <a:solidFill>
                  <a:srgbClr val="FF0066"/>
                </a:solidFill>
              </a:rPr>
              <a:t>: ore 10 – 10.45; 15 – 15.45</a:t>
            </a:r>
          </a:p>
        </p:txBody>
      </p:sp>
      <p:pic>
        <p:nvPicPr>
          <p:cNvPr id="27" name="Immagine 26">
            <a:extLst>
              <a:ext uri="{FF2B5EF4-FFF2-40B4-BE49-F238E27FC236}">
                <a16:creationId xmlns:a16="http://schemas.microsoft.com/office/drawing/2014/main" id="{DC1EE90F-BA20-4C6B-8E40-6620F3AE48B1}"/>
              </a:ext>
            </a:extLst>
          </p:cNvPr>
          <p:cNvPicPr>
            <a:picLocks noChangeAspect="1"/>
          </p:cNvPicPr>
          <p:nvPr/>
        </p:nvPicPr>
        <p:blipFill>
          <a:blip r:embed="rId22"/>
          <a:stretch>
            <a:fillRect/>
          </a:stretch>
        </p:blipFill>
        <p:spPr>
          <a:xfrm>
            <a:off x="8593979" y="15184212"/>
            <a:ext cx="1271410" cy="881407"/>
          </a:xfrm>
          <a:prstGeom prst="rect">
            <a:avLst/>
          </a:prstGeom>
        </p:spPr>
      </p:pic>
      <p:pic>
        <p:nvPicPr>
          <p:cNvPr id="30" name="Immagine 29">
            <a:extLst>
              <a:ext uri="{FF2B5EF4-FFF2-40B4-BE49-F238E27FC236}">
                <a16:creationId xmlns:a16="http://schemas.microsoft.com/office/drawing/2014/main" id="{EC754EA9-6E8D-4A8D-AD18-9F55634EAD54}"/>
              </a:ext>
            </a:extLst>
          </p:cNvPr>
          <p:cNvPicPr>
            <a:picLocks noChangeAspect="1"/>
          </p:cNvPicPr>
          <p:nvPr/>
        </p:nvPicPr>
        <p:blipFill>
          <a:blip r:embed="rId23"/>
          <a:stretch>
            <a:fillRect/>
          </a:stretch>
        </p:blipFill>
        <p:spPr>
          <a:xfrm>
            <a:off x="7544497" y="11464163"/>
            <a:ext cx="1357855" cy="586727"/>
          </a:xfrm>
          <a:prstGeom prst="rect">
            <a:avLst/>
          </a:prstGeom>
        </p:spPr>
      </p:pic>
      <p:pic>
        <p:nvPicPr>
          <p:cNvPr id="33" name="Immagine 32">
            <a:extLst>
              <a:ext uri="{FF2B5EF4-FFF2-40B4-BE49-F238E27FC236}">
                <a16:creationId xmlns:a16="http://schemas.microsoft.com/office/drawing/2014/main" id="{9AEE8D0F-42ED-4259-B255-D2FF85E4B890}"/>
              </a:ext>
            </a:extLst>
          </p:cNvPr>
          <p:cNvPicPr>
            <a:picLocks noChangeAspect="1"/>
          </p:cNvPicPr>
          <p:nvPr/>
        </p:nvPicPr>
        <p:blipFill>
          <a:blip r:embed="rId24"/>
          <a:stretch>
            <a:fillRect/>
          </a:stretch>
        </p:blipFill>
        <p:spPr>
          <a:xfrm>
            <a:off x="6166133" y="11322753"/>
            <a:ext cx="1165659" cy="824094"/>
          </a:xfrm>
          <a:prstGeom prst="rect">
            <a:avLst/>
          </a:prstGeom>
        </p:spPr>
      </p:pic>
      <p:pic>
        <p:nvPicPr>
          <p:cNvPr id="34" name="Immagine 33">
            <a:extLst>
              <a:ext uri="{FF2B5EF4-FFF2-40B4-BE49-F238E27FC236}">
                <a16:creationId xmlns:a16="http://schemas.microsoft.com/office/drawing/2014/main" id="{8A1D1CEB-0A89-4477-A6CE-1F96726F519A}"/>
              </a:ext>
            </a:extLst>
          </p:cNvPr>
          <p:cNvPicPr>
            <a:picLocks noChangeAspect="1"/>
          </p:cNvPicPr>
          <p:nvPr/>
        </p:nvPicPr>
        <p:blipFill>
          <a:blip r:embed="rId25"/>
          <a:stretch>
            <a:fillRect/>
          </a:stretch>
        </p:blipFill>
        <p:spPr>
          <a:xfrm>
            <a:off x="6215506" y="12219317"/>
            <a:ext cx="907886" cy="605257"/>
          </a:xfrm>
          <a:prstGeom prst="rect">
            <a:avLst/>
          </a:prstGeom>
        </p:spPr>
      </p:pic>
      <p:pic>
        <p:nvPicPr>
          <p:cNvPr id="35" name="Immagine 34">
            <a:extLst>
              <a:ext uri="{FF2B5EF4-FFF2-40B4-BE49-F238E27FC236}">
                <a16:creationId xmlns:a16="http://schemas.microsoft.com/office/drawing/2014/main" id="{A9C174B8-5D78-4837-8B0D-9851B96C0D21}"/>
              </a:ext>
            </a:extLst>
          </p:cNvPr>
          <p:cNvPicPr>
            <a:picLocks noChangeAspect="1"/>
          </p:cNvPicPr>
          <p:nvPr/>
        </p:nvPicPr>
        <p:blipFill>
          <a:blip r:embed="rId26"/>
          <a:stretch>
            <a:fillRect/>
          </a:stretch>
        </p:blipFill>
        <p:spPr>
          <a:xfrm>
            <a:off x="7249820" y="12075036"/>
            <a:ext cx="2122903" cy="502565"/>
          </a:xfrm>
          <a:prstGeom prst="rect">
            <a:avLst/>
          </a:prstGeom>
        </p:spPr>
      </p:pic>
      <p:pic>
        <p:nvPicPr>
          <p:cNvPr id="38" name="Immagine 37">
            <a:extLst>
              <a:ext uri="{FF2B5EF4-FFF2-40B4-BE49-F238E27FC236}">
                <a16:creationId xmlns:a16="http://schemas.microsoft.com/office/drawing/2014/main" id="{F1908A3D-B553-43EE-9BD7-510AB3EDAABF}"/>
              </a:ext>
            </a:extLst>
          </p:cNvPr>
          <p:cNvPicPr>
            <a:picLocks noChangeAspect="1"/>
          </p:cNvPicPr>
          <p:nvPr/>
        </p:nvPicPr>
        <p:blipFill>
          <a:blip r:embed="rId27"/>
          <a:stretch>
            <a:fillRect/>
          </a:stretch>
        </p:blipFill>
        <p:spPr>
          <a:xfrm>
            <a:off x="7176073" y="12719168"/>
            <a:ext cx="1532171" cy="438599"/>
          </a:xfrm>
          <a:prstGeom prst="rect">
            <a:avLst/>
          </a:prstGeom>
        </p:spPr>
      </p:pic>
      <p:pic>
        <p:nvPicPr>
          <p:cNvPr id="39" name="Immagine 38">
            <a:extLst>
              <a:ext uri="{FF2B5EF4-FFF2-40B4-BE49-F238E27FC236}">
                <a16:creationId xmlns:a16="http://schemas.microsoft.com/office/drawing/2014/main" id="{ECA00043-BCE8-49C6-BE22-F98AB4836265}"/>
              </a:ext>
            </a:extLst>
          </p:cNvPr>
          <p:cNvPicPr>
            <a:picLocks noChangeAspect="1"/>
          </p:cNvPicPr>
          <p:nvPr/>
        </p:nvPicPr>
        <p:blipFill>
          <a:blip r:embed="rId28"/>
          <a:stretch>
            <a:fillRect/>
          </a:stretch>
        </p:blipFill>
        <p:spPr>
          <a:xfrm>
            <a:off x="10401106" y="12612810"/>
            <a:ext cx="1222899" cy="712683"/>
          </a:xfrm>
          <a:prstGeom prst="rect">
            <a:avLst/>
          </a:prstGeom>
        </p:spPr>
      </p:pic>
      <p:pic>
        <p:nvPicPr>
          <p:cNvPr id="43" name="Immagine 42">
            <a:extLst>
              <a:ext uri="{FF2B5EF4-FFF2-40B4-BE49-F238E27FC236}">
                <a16:creationId xmlns:a16="http://schemas.microsoft.com/office/drawing/2014/main" id="{B4078A2E-F48A-439E-8944-4D3D30373767}"/>
              </a:ext>
            </a:extLst>
          </p:cNvPr>
          <p:cNvPicPr>
            <a:picLocks noChangeAspect="1"/>
          </p:cNvPicPr>
          <p:nvPr/>
        </p:nvPicPr>
        <p:blipFill>
          <a:blip r:embed="rId29"/>
          <a:stretch>
            <a:fillRect/>
          </a:stretch>
        </p:blipFill>
        <p:spPr>
          <a:xfrm>
            <a:off x="9285504" y="11514554"/>
            <a:ext cx="2328460" cy="521009"/>
          </a:xfrm>
          <a:prstGeom prst="rect">
            <a:avLst/>
          </a:prstGeom>
        </p:spPr>
      </p:pic>
      <p:sp>
        <p:nvSpPr>
          <p:cNvPr id="57" name="CasellaDiTesto 56">
            <a:extLst>
              <a:ext uri="{FF2B5EF4-FFF2-40B4-BE49-F238E27FC236}">
                <a16:creationId xmlns:a16="http://schemas.microsoft.com/office/drawing/2014/main" id="{A6A55C91-39F3-4EA0-86F0-4580BCC7F6CE}"/>
              </a:ext>
            </a:extLst>
          </p:cNvPr>
          <p:cNvSpPr txBox="1"/>
          <p:nvPr/>
        </p:nvSpPr>
        <p:spPr>
          <a:xfrm>
            <a:off x="6252538" y="9338436"/>
            <a:ext cx="5712112" cy="61555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ITS di Piacenza e di Parma, </a:t>
            </a:r>
            <a:r>
              <a:rPr lang="it-IT" sz="1700" b="1" i="1" dirty="0">
                <a:solidFill>
                  <a:srgbClr val="FF0066"/>
                </a:solidFill>
              </a:rPr>
              <a:t>Il mondo degli ITS, opportunità</a:t>
            </a:r>
            <a:r>
              <a:rPr lang="it-IT" sz="1700" b="1" dirty="0">
                <a:solidFill>
                  <a:srgbClr val="FF0066"/>
                </a:solidFill>
              </a:rPr>
              <a:t>: ore 11 – 11.45</a:t>
            </a:r>
          </a:p>
        </p:txBody>
      </p:sp>
      <p:pic>
        <p:nvPicPr>
          <p:cNvPr id="1026" name="Picture 2" descr="Corsi di formazione professionalizzanti a Piacenza - Forpin - Scuola di  formazione di Confindustria Piacenza">
            <a:extLst>
              <a:ext uri="{FF2B5EF4-FFF2-40B4-BE49-F238E27FC236}">
                <a16:creationId xmlns:a16="http://schemas.microsoft.com/office/drawing/2014/main" id="{CFD4CBA8-D6D0-4D8C-AA09-53A11E7B11A2}"/>
              </a:ext>
            </a:extLst>
          </p:cNvPr>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8807639" y="12737349"/>
            <a:ext cx="1495076" cy="398687"/>
          </a:xfrm>
          <a:prstGeom prst="rect">
            <a:avLst/>
          </a:prstGeom>
          <a:noFill/>
          <a:extLst>
            <a:ext uri="{909E8E84-426E-40DD-AFC4-6F175D3DCCD1}">
              <a14:hiddenFill xmlns:a14="http://schemas.microsoft.com/office/drawing/2010/main">
                <a:solidFill>
                  <a:srgbClr val="FFFFFF"/>
                </a:solidFill>
              </a14:hiddenFill>
            </a:ext>
          </a:extLst>
        </p:spPr>
      </p:pic>
      <p:pic>
        <p:nvPicPr>
          <p:cNvPr id="22" name="Immagine 21">
            <a:extLst>
              <a:ext uri="{FF2B5EF4-FFF2-40B4-BE49-F238E27FC236}">
                <a16:creationId xmlns:a16="http://schemas.microsoft.com/office/drawing/2014/main" id="{82C312A2-B448-426E-8030-610DFB25E9A9}"/>
              </a:ext>
            </a:extLst>
          </p:cNvPr>
          <p:cNvPicPr>
            <a:picLocks noChangeAspect="1"/>
          </p:cNvPicPr>
          <p:nvPr/>
        </p:nvPicPr>
        <p:blipFill>
          <a:blip r:embed="rId31"/>
          <a:stretch>
            <a:fillRect/>
          </a:stretch>
        </p:blipFill>
        <p:spPr>
          <a:xfrm>
            <a:off x="9533813" y="12174303"/>
            <a:ext cx="2080151" cy="339155"/>
          </a:xfrm>
          <a:prstGeom prst="rect">
            <a:avLst/>
          </a:prstGeom>
          <a:ln w="12700">
            <a:solidFill>
              <a:schemeClr val="tx1"/>
            </a:solidFill>
          </a:ln>
        </p:spPr>
      </p:pic>
      <p:sp>
        <p:nvSpPr>
          <p:cNvPr id="54" name="CasellaDiTesto 53">
            <a:extLst>
              <a:ext uri="{FF2B5EF4-FFF2-40B4-BE49-F238E27FC236}">
                <a16:creationId xmlns:a16="http://schemas.microsoft.com/office/drawing/2014/main" id="{BA7AD0A3-4877-4823-8ADD-E7E15C09C21F}"/>
              </a:ext>
            </a:extLst>
          </p:cNvPr>
          <p:cNvSpPr txBox="1"/>
          <p:nvPr/>
        </p:nvSpPr>
        <p:spPr>
          <a:xfrm>
            <a:off x="242185" y="12872904"/>
            <a:ext cx="5712112" cy="61555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Provincia di Piacenza, </a:t>
            </a:r>
            <a:r>
              <a:rPr lang="it-IT" sz="1700" b="1" i="1" dirty="0">
                <a:solidFill>
                  <a:srgbClr val="FF0066"/>
                </a:solidFill>
              </a:rPr>
              <a:t>Provincia di Piacenza – conoscici, </a:t>
            </a:r>
            <a:r>
              <a:rPr lang="it-IT" sz="1700" b="1" i="1" dirty="0" err="1">
                <a:solidFill>
                  <a:srgbClr val="FF0066"/>
                </a:solidFill>
              </a:rPr>
              <a:t>we</a:t>
            </a:r>
            <a:r>
              <a:rPr lang="it-IT" sz="1700" b="1" i="1" dirty="0">
                <a:solidFill>
                  <a:srgbClr val="FF0066"/>
                </a:solidFill>
              </a:rPr>
              <a:t> </a:t>
            </a:r>
            <a:r>
              <a:rPr lang="it-IT" sz="1700" b="1" i="1" dirty="0" err="1">
                <a:solidFill>
                  <a:srgbClr val="FF0066"/>
                </a:solidFill>
              </a:rPr>
              <a:t>want</a:t>
            </a:r>
            <a:r>
              <a:rPr lang="it-IT" sz="1700" b="1" i="1" dirty="0">
                <a:solidFill>
                  <a:srgbClr val="FF0066"/>
                </a:solidFill>
              </a:rPr>
              <a:t> </a:t>
            </a:r>
            <a:r>
              <a:rPr lang="it-IT" sz="1700" b="1" i="1" dirty="0" err="1">
                <a:solidFill>
                  <a:srgbClr val="FF0066"/>
                </a:solidFill>
              </a:rPr>
              <a:t>you</a:t>
            </a:r>
            <a:r>
              <a:rPr lang="it-IT" sz="1700" b="1" i="1" dirty="0">
                <a:solidFill>
                  <a:srgbClr val="FF0066"/>
                </a:solidFill>
              </a:rPr>
              <a:t>! </a:t>
            </a:r>
            <a:r>
              <a:rPr lang="it-IT" sz="1700" b="1" dirty="0">
                <a:solidFill>
                  <a:srgbClr val="FF0066"/>
                </a:solidFill>
              </a:rPr>
              <a:t>Desk permanente ore 9.45 – 17 </a:t>
            </a:r>
          </a:p>
        </p:txBody>
      </p:sp>
      <p:pic>
        <p:nvPicPr>
          <p:cNvPr id="23" name="Immagine 22">
            <a:extLst>
              <a:ext uri="{FF2B5EF4-FFF2-40B4-BE49-F238E27FC236}">
                <a16:creationId xmlns:a16="http://schemas.microsoft.com/office/drawing/2014/main" id="{5B60706D-671D-4662-B5FA-4AAA98066D0C}"/>
              </a:ext>
            </a:extLst>
          </p:cNvPr>
          <p:cNvPicPr>
            <a:picLocks noChangeAspect="1"/>
          </p:cNvPicPr>
          <p:nvPr/>
        </p:nvPicPr>
        <p:blipFill rotWithShape="1">
          <a:blip r:embed="rId32"/>
          <a:srcRect l="4782" t="5317" r="18921" b="12445"/>
          <a:stretch/>
        </p:blipFill>
        <p:spPr>
          <a:xfrm>
            <a:off x="6193244" y="13633340"/>
            <a:ext cx="1761680" cy="868384"/>
          </a:xfrm>
          <a:prstGeom prst="rect">
            <a:avLst/>
          </a:prstGeom>
        </p:spPr>
      </p:pic>
      <p:pic>
        <p:nvPicPr>
          <p:cNvPr id="37" name="Immagine 36">
            <a:extLst>
              <a:ext uri="{FF2B5EF4-FFF2-40B4-BE49-F238E27FC236}">
                <a16:creationId xmlns:a16="http://schemas.microsoft.com/office/drawing/2014/main" id="{48930510-0518-4D59-87C2-33E3E687C975}"/>
              </a:ext>
            </a:extLst>
          </p:cNvPr>
          <p:cNvPicPr>
            <a:picLocks noChangeAspect="1"/>
          </p:cNvPicPr>
          <p:nvPr/>
        </p:nvPicPr>
        <p:blipFill>
          <a:blip r:embed="rId33"/>
          <a:stretch>
            <a:fillRect/>
          </a:stretch>
        </p:blipFill>
        <p:spPr>
          <a:xfrm>
            <a:off x="1278927" y="13592733"/>
            <a:ext cx="819150" cy="914400"/>
          </a:xfrm>
          <a:prstGeom prst="rect">
            <a:avLst/>
          </a:prstGeom>
        </p:spPr>
      </p:pic>
      <p:cxnSp>
        <p:nvCxnSpPr>
          <p:cNvPr id="58" name="Connettore diritto 57">
            <a:extLst>
              <a:ext uri="{FF2B5EF4-FFF2-40B4-BE49-F238E27FC236}">
                <a16:creationId xmlns:a16="http://schemas.microsoft.com/office/drawing/2014/main" id="{BD55326D-F8EE-4A58-B27D-803498D4C4E5}"/>
              </a:ext>
            </a:extLst>
          </p:cNvPr>
          <p:cNvCxnSpPr>
            <a:cxnSpLocks/>
          </p:cNvCxnSpPr>
          <p:nvPr/>
        </p:nvCxnSpPr>
        <p:spPr>
          <a:xfrm flipV="1">
            <a:off x="6022433" y="13466092"/>
            <a:ext cx="6172322" cy="14650"/>
          </a:xfrm>
          <a:prstGeom prst="line">
            <a:avLst/>
          </a:prstGeom>
        </p:spPr>
        <p:style>
          <a:lnRef idx="1">
            <a:schemeClr val="accent1"/>
          </a:lnRef>
          <a:fillRef idx="0">
            <a:schemeClr val="accent1"/>
          </a:fillRef>
          <a:effectRef idx="0">
            <a:schemeClr val="accent1"/>
          </a:effectRef>
          <a:fontRef idx="minor">
            <a:schemeClr val="tx1"/>
          </a:fontRef>
        </p:style>
      </p:cxnSp>
      <p:pic>
        <p:nvPicPr>
          <p:cNvPr id="42" name="Immagine 41">
            <a:extLst>
              <a:ext uri="{FF2B5EF4-FFF2-40B4-BE49-F238E27FC236}">
                <a16:creationId xmlns:a16="http://schemas.microsoft.com/office/drawing/2014/main" id="{45FB8377-1AE5-4872-911B-21F6A29E9BEC}"/>
              </a:ext>
            </a:extLst>
          </p:cNvPr>
          <p:cNvPicPr>
            <a:picLocks noChangeAspect="1"/>
          </p:cNvPicPr>
          <p:nvPr/>
        </p:nvPicPr>
        <p:blipFill>
          <a:blip r:embed="rId34"/>
          <a:stretch>
            <a:fillRect/>
          </a:stretch>
        </p:blipFill>
        <p:spPr>
          <a:xfrm>
            <a:off x="6652234" y="3499400"/>
            <a:ext cx="1632789" cy="423569"/>
          </a:xfrm>
          <a:prstGeom prst="rect">
            <a:avLst/>
          </a:prstGeom>
        </p:spPr>
      </p:pic>
      <p:sp>
        <p:nvSpPr>
          <p:cNvPr id="59" name="CasellaDiTesto 58">
            <a:extLst>
              <a:ext uri="{FF2B5EF4-FFF2-40B4-BE49-F238E27FC236}">
                <a16:creationId xmlns:a16="http://schemas.microsoft.com/office/drawing/2014/main" id="{1F14876A-13AC-4B42-9706-BDA0E70C9669}"/>
              </a:ext>
            </a:extLst>
          </p:cNvPr>
          <p:cNvSpPr txBox="1"/>
          <p:nvPr/>
        </p:nvSpPr>
        <p:spPr>
          <a:xfrm>
            <a:off x="242185" y="10516726"/>
            <a:ext cx="5712112" cy="61555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NABA, </a:t>
            </a:r>
            <a:r>
              <a:rPr lang="it-IT" sz="1700" b="1" i="1" dirty="0">
                <a:solidFill>
                  <a:srgbClr val="FF0066"/>
                </a:solidFill>
              </a:rPr>
              <a:t>NABA - le carriere dell’arte e del design</a:t>
            </a:r>
            <a:r>
              <a:rPr lang="it-IT" sz="1700" b="1" dirty="0">
                <a:solidFill>
                  <a:srgbClr val="FF0066"/>
                </a:solidFill>
              </a:rPr>
              <a:t>: ore 10.15 – 11.15 </a:t>
            </a:r>
          </a:p>
        </p:txBody>
      </p:sp>
      <p:pic>
        <p:nvPicPr>
          <p:cNvPr id="60" name="Immagine 59">
            <a:extLst>
              <a:ext uri="{FF2B5EF4-FFF2-40B4-BE49-F238E27FC236}">
                <a16:creationId xmlns:a16="http://schemas.microsoft.com/office/drawing/2014/main" id="{B56DFB19-BD51-4B44-85CB-5245E65BA872}"/>
              </a:ext>
            </a:extLst>
          </p:cNvPr>
          <p:cNvPicPr>
            <a:picLocks noChangeAspect="1"/>
          </p:cNvPicPr>
          <p:nvPr/>
        </p:nvPicPr>
        <p:blipFill>
          <a:blip r:embed="rId35"/>
          <a:stretch>
            <a:fillRect/>
          </a:stretch>
        </p:blipFill>
        <p:spPr>
          <a:xfrm>
            <a:off x="8242300" y="13735436"/>
            <a:ext cx="2492102" cy="598104"/>
          </a:xfrm>
          <a:prstGeom prst="rect">
            <a:avLst/>
          </a:prstGeom>
        </p:spPr>
      </p:pic>
      <p:sp>
        <p:nvSpPr>
          <p:cNvPr id="61" name="CasellaDiTesto 60">
            <a:extLst>
              <a:ext uri="{FF2B5EF4-FFF2-40B4-BE49-F238E27FC236}">
                <a16:creationId xmlns:a16="http://schemas.microsoft.com/office/drawing/2014/main" id="{46D2BE62-A01D-4272-ACA0-A1F575C52D64}"/>
              </a:ext>
            </a:extLst>
          </p:cNvPr>
          <p:cNvSpPr txBox="1"/>
          <p:nvPr/>
        </p:nvSpPr>
        <p:spPr>
          <a:xfrm>
            <a:off x="249015" y="11073273"/>
            <a:ext cx="5712112" cy="615553"/>
          </a:xfrm>
          <a:prstGeom prst="rect">
            <a:avLst/>
          </a:prstGeom>
          <a:noFill/>
        </p:spPr>
        <p:txBody>
          <a:bodyPr wrap="square" rtlCol="0">
            <a:spAutoFit/>
          </a:bodyPr>
          <a:lstStyle/>
          <a:p>
            <a:pPr marL="285750" indent="-285750">
              <a:buFont typeface="Arial" panose="020B0604020202020204" pitchFamily="34" charset="0"/>
              <a:buChar char="•"/>
            </a:pPr>
            <a:r>
              <a:rPr lang="it-IT" sz="1700" b="1" dirty="0">
                <a:solidFill>
                  <a:srgbClr val="FF0066"/>
                </a:solidFill>
              </a:rPr>
              <a:t>ER.GO., </a:t>
            </a:r>
            <a:r>
              <a:rPr lang="it-IT" sz="1700" b="1" i="1" dirty="0">
                <a:solidFill>
                  <a:srgbClr val="FF0066"/>
                </a:solidFill>
              </a:rPr>
              <a:t>A fianco dello studente: borse di studio, alloggi e ristorazione</a:t>
            </a:r>
            <a:r>
              <a:rPr lang="it-IT" sz="1700" b="1" dirty="0">
                <a:solidFill>
                  <a:srgbClr val="FF0066"/>
                </a:solidFill>
              </a:rPr>
              <a:t>: ore 12 – 12.45</a:t>
            </a:r>
          </a:p>
        </p:txBody>
      </p:sp>
    </p:spTree>
    <p:extLst>
      <p:ext uri="{BB962C8B-B14F-4D97-AF65-F5344CB8AC3E}">
        <p14:creationId xmlns:p14="http://schemas.microsoft.com/office/powerpoint/2010/main" val="4108907774"/>
      </p:ext>
    </p:extLst>
  </p:cSld>
  <p:clrMapOvr>
    <a:masterClrMapping/>
  </p:clrMapOvr>
</p:sld>
</file>

<file path=ppt/theme/theme1.xml><?xml version="1.0" encoding="utf-8"?>
<a:theme xmlns:a="http://schemas.openxmlformats.org/drawingml/2006/main" name="Tema di Office">
  <a:themeElements>
    <a:clrScheme name="Tema di 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Tema di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Tema di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2013 - 2022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2013 - 2022 Theme</Template>
  <TotalTime>711</TotalTime>
  <Words>401</Words>
  <Application>Microsoft Office PowerPoint</Application>
  <PresentationFormat>Personalizzato</PresentationFormat>
  <Paragraphs>27</Paragraphs>
  <Slides>1</Slides>
  <Notes>0</Notes>
  <HiddenSlides>0</HiddenSlides>
  <MMClips>0</MMClips>
  <ScaleCrop>false</ScaleCrop>
  <HeadingPairs>
    <vt:vector size="6" baseType="variant">
      <vt:variant>
        <vt:lpstr>Caratteri utilizzati</vt:lpstr>
      </vt:variant>
      <vt:variant>
        <vt:i4>3</vt:i4>
      </vt:variant>
      <vt:variant>
        <vt:lpstr>Tema</vt:lpstr>
      </vt:variant>
      <vt:variant>
        <vt:i4>1</vt:i4>
      </vt:variant>
      <vt:variant>
        <vt:lpstr>Titoli diapositive</vt:lpstr>
      </vt:variant>
      <vt:variant>
        <vt:i4>1</vt:i4>
      </vt:variant>
    </vt:vector>
  </HeadingPairs>
  <TitlesOfParts>
    <vt:vector size="5" baseType="lpstr">
      <vt:lpstr>Arial</vt:lpstr>
      <vt:lpstr>Calibri</vt:lpstr>
      <vt:lpstr>Calibri Light</vt:lpstr>
      <vt:lpstr>Tema di Office</vt:lpstr>
      <vt:lpstr>Presentazione standard di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Presentazione standard di PowerPoint</dc:title>
  <dc:creator>Camporesi, Greta</dc:creator>
  <cp:lastModifiedBy>Tedaldi, Andrea</cp:lastModifiedBy>
  <cp:revision>99</cp:revision>
  <dcterms:created xsi:type="dcterms:W3CDTF">2023-09-25T08:56:05Z</dcterms:created>
  <dcterms:modified xsi:type="dcterms:W3CDTF">2023-10-30T14:48:36Z</dcterms:modified>
</cp:coreProperties>
</file>