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53" r:id="rId3"/>
    <p:sldMasterId id="2147483699" r:id="rId4"/>
  </p:sldMasterIdLst>
  <p:notesMasterIdLst>
    <p:notesMasterId r:id="rId23"/>
  </p:notesMasterIdLst>
  <p:sldIdLst>
    <p:sldId id="256" r:id="rId5"/>
    <p:sldId id="362" r:id="rId6"/>
    <p:sldId id="363" r:id="rId7"/>
    <p:sldId id="364" r:id="rId8"/>
    <p:sldId id="366" r:id="rId9"/>
    <p:sldId id="365" r:id="rId10"/>
    <p:sldId id="369" r:id="rId11"/>
    <p:sldId id="367" r:id="rId12"/>
    <p:sldId id="368" r:id="rId13"/>
    <p:sldId id="370" r:id="rId14"/>
    <p:sldId id="375" r:id="rId15"/>
    <p:sldId id="371" r:id="rId16"/>
    <p:sldId id="372" r:id="rId17"/>
    <p:sldId id="354" r:id="rId18"/>
    <p:sldId id="379" r:id="rId19"/>
    <p:sldId id="376" r:id="rId20"/>
    <p:sldId id="378" r:id="rId21"/>
    <p:sldId id="381" r:id="rId22"/>
  </p:sldIdLst>
  <p:sldSz cx="9144000" cy="5143500" type="screen16x9"/>
  <p:notesSz cx="6858000" cy="9144000"/>
  <p:defaultTextStyle>
    <a:defPPr>
      <a:defRPr lang="ko-K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3E2EB"/>
    <a:srgbClr val="56440A"/>
    <a:srgbClr val="DDEDF2"/>
    <a:srgbClr val="FF43BC"/>
    <a:srgbClr val="3333FF"/>
    <a:srgbClr val="7D87C1"/>
    <a:srgbClr val="636FB5"/>
    <a:srgbClr val="1D627D"/>
    <a:srgbClr val="31A1CF"/>
    <a:srgbClr val="B7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316" autoAdjust="0"/>
    <p:restoredTop sz="96196" autoAdjust="0"/>
  </p:normalViewPr>
  <p:slideViewPr>
    <p:cSldViewPr>
      <p:cViewPr varScale="1">
        <p:scale>
          <a:sx n="110" d="100"/>
          <a:sy n="110" d="100"/>
        </p:scale>
        <p:origin x="854" y="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0A48FE-F17C-4043-ABE8-B35131CEC5B2}" type="doc">
      <dgm:prSet loTypeId="urn:microsoft.com/office/officeart/2005/8/layout/equation2" loCatId="relationship" qsTypeId="urn:microsoft.com/office/officeart/2005/8/quickstyle/simple1" qsCatId="simple" csTypeId="urn:microsoft.com/office/officeart/2005/8/colors/accent1_2" csCatId="accent1" phldr="1"/>
      <dgm:spPr/>
    </dgm:pt>
    <dgm:pt modelId="{E7F631C7-D17A-435C-8341-1F0B5A8931DB}">
      <dgm:prSet phldrT="[Testo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it-IT" dirty="0"/>
            <a:t>frequenza</a:t>
          </a:r>
        </a:p>
      </dgm:t>
    </dgm:pt>
    <dgm:pt modelId="{2499B9A4-19D3-4CF1-8DB3-A185C87CE959}" type="parTrans" cxnId="{0BADAC4A-40B6-48A5-80AE-183F4CB1B522}">
      <dgm:prSet/>
      <dgm:spPr/>
      <dgm:t>
        <a:bodyPr/>
        <a:lstStyle/>
        <a:p>
          <a:endParaRPr lang="it-IT"/>
        </a:p>
      </dgm:t>
    </dgm:pt>
    <dgm:pt modelId="{80C890F4-DA88-4E6E-AD5B-5504FA5DA6A4}" type="sibTrans" cxnId="{0BADAC4A-40B6-48A5-80AE-183F4CB1B522}">
      <dgm:prSet/>
      <dgm:spPr/>
      <dgm:t>
        <a:bodyPr/>
        <a:lstStyle/>
        <a:p>
          <a:endParaRPr lang="it-IT"/>
        </a:p>
      </dgm:t>
    </dgm:pt>
    <dgm:pt modelId="{54865C26-62A7-4F17-803C-A308E40E1917}">
      <dgm:prSet phldrT="[Testo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it-IT" dirty="0"/>
            <a:t>presenza</a:t>
          </a:r>
        </a:p>
      </dgm:t>
    </dgm:pt>
    <dgm:pt modelId="{2A1D9A98-E6FB-4818-AA0E-AD3E32A3251D}" type="parTrans" cxnId="{E1936518-B98B-4862-8601-B2EBC83EF495}">
      <dgm:prSet/>
      <dgm:spPr/>
      <dgm:t>
        <a:bodyPr/>
        <a:lstStyle/>
        <a:p>
          <a:endParaRPr lang="it-IT"/>
        </a:p>
      </dgm:t>
    </dgm:pt>
    <dgm:pt modelId="{4F0F28B7-6658-415A-B22B-8F01A3F97608}" type="sibTrans" cxnId="{E1936518-B98B-4862-8601-B2EBC83EF495}">
      <dgm:prSet/>
      <dgm:spPr/>
      <dgm:t>
        <a:bodyPr/>
        <a:lstStyle/>
        <a:p>
          <a:endParaRPr lang="it-IT"/>
        </a:p>
      </dgm:t>
    </dgm:pt>
    <dgm:pt modelId="{BEF51E6B-2A2A-4B6D-A1E3-82DD1804D198}">
      <dgm:prSet phldrT="[Testo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it-IT" dirty="0"/>
            <a:t>cronicità</a:t>
          </a:r>
        </a:p>
      </dgm:t>
    </dgm:pt>
    <dgm:pt modelId="{99DA8268-7FCE-4942-A8E2-CB3D1AB017FD}" type="parTrans" cxnId="{C7F3175B-2659-4A66-BC77-B43495CB96D9}">
      <dgm:prSet/>
      <dgm:spPr/>
      <dgm:t>
        <a:bodyPr/>
        <a:lstStyle/>
        <a:p>
          <a:endParaRPr lang="it-IT"/>
        </a:p>
      </dgm:t>
    </dgm:pt>
    <dgm:pt modelId="{2D328D37-E634-4366-AD6C-8B915489A5A4}" type="sibTrans" cxnId="{C7F3175B-2659-4A66-BC77-B43495CB96D9}">
      <dgm:prSet/>
      <dgm:spPr/>
      <dgm:t>
        <a:bodyPr/>
        <a:lstStyle/>
        <a:p>
          <a:endParaRPr lang="it-IT"/>
        </a:p>
      </dgm:t>
    </dgm:pt>
    <dgm:pt modelId="{9CCA2744-5741-4C7A-AF3E-C003E2DA2D33}" type="pres">
      <dgm:prSet presAssocID="{650A48FE-F17C-4043-ABE8-B35131CEC5B2}" presName="Name0" presStyleCnt="0">
        <dgm:presLayoutVars>
          <dgm:dir/>
          <dgm:resizeHandles val="exact"/>
        </dgm:presLayoutVars>
      </dgm:prSet>
      <dgm:spPr/>
    </dgm:pt>
    <dgm:pt modelId="{AF2B76A8-F2C9-4CDC-8BE2-011DDB47322E}" type="pres">
      <dgm:prSet presAssocID="{650A48FE-F17C-4043-ABE8-B35131CEC5B2}" presName="vNodes" presStyleCnt="0"/>
      <dgm:spPr/>
    </dgm:pt>
    <dgm:pt modelId="{FBB59788-B8BC-4CC9-BDB9-81C4441F5320}" type="pres">
      <dgm:prSet presAssocID="{E7F631C7-D17A-435C-8341-1F0B5A8931DB}" presName="node" presStyleLbl="node1" presStyleIdx="0" presStyleCnt="3">
        <dgm:presLayoutVars>
          <dgm:bulletEnabled val="1"/>
        </dgm:presLayoutVars>
      </dgm:prSet>
      <dgm:spPr/>
    </dgm:pt>
    <dgm:pt modelId="{38F34998-9ACB-4BB9-935D-294D9AD4A45C}" type="pres">
      <dgm:prSet presAssocID="{80C890F4-DA88-4E6E-AD5B-5504FA5DA6A4}" presName="spacerT" presStyleCnt="0"/>
      <dgm:spPr/>
    </dgm:pt>
    <dgm:pt modelId="{20D3DD27-E83A-4A2B-9508-44C9818D7706}" type="pres">
      <dgm:prSet presAssocID="{80C890F4-DA88-4E6E-AD5B-5504FA5DA6A4}" presName="sibTrans" presStyleLbl="sibTrans2D1" presStyleIdx="0" presStyleCnt="2"/>
      <dgm:spPr/>
    </dgm:pt>
    <dgm:pt modelId="{C43B35AB-0A13-4C4A-8814-44B7A4062CCB}" type="pres">
      <dgm:prSet presAssocID="{80C890F4-DA88-4E6E-AD5B-5504FA5DA6A4}" presName="spacerB" presStyleCnt="0"/>
      <dgm:spPr/>
    </dgm:pt>
    <dgm:pt modelId="{C420753A-5EAE-45A4-8F7A-4FEF737468FE}" type="pres">
      <dgm:prSet presAssocID="{54865C26-62A7-4F17-803C-A308E40E1917}" presName="node" presStyleLbl="node1" presStyleIdx="1" presStyleCnt="3">
        <dgm:presLayoutVars>
          <dgm:bulletEnabled val="1"/>
        </dgm:presLayoutVars>
      </dgm:prSet>
      <dgm:spPr/>
    </dgm:pt>
    <dgm:pt modelId="{ABDBC3F6-4D69-44B2-8FDC-BDFF693E2E43}" type="pres">
      <dgm:prSet presAssocID="{650A48FE-F17C-4043-ABE8-B35131CEC5B2}" presName="sibTransLast" presStyleLbl="sibTrans2D1" presStyleIdx="1" presStyleCnt="2"/>
      <dgm:spPr/>
    </dgm:pt>
    <dgm:pt modelId="{A3944318-5123-4C49-BD05-1D9A56B46FB2}" type="pres">
      <dgm:prSet presAssocID="{650A48FE-F17C-4043-ABE8-B35131CEC5B2}" presName="connectorText" presStyleLbl="sibTrans2D1" presStyleIdx="1" presStyleCnt="2"/>
      <dgm:spPr/>
    </dgm:pt>
    <dgm:pt modelId="{937CC8BA-7212-401A-A26A-55C641460DF0}" type="pres">
      <dgm:prSet presAssocID="{650A48FE-F17C-4043-ABE8-B35131CEC5B2}" presName="lastNode" presStyleLbl="node1" presStyleIdx="2" presStyleCnt="3">
        <dgm:presLayoutVars>
          <dgm:bulletEnabled val="1"/>
        </dgm:presLayoutVars>
      </dgm:prSet>
      <dgm:spPr/>
    </dgm:pt>
  </dgm:ptLst>
  <dgm:cxnLst>
    <dgm:cxn modelId="{068EF302-D568-4529-81EB-F3D9A96B4122}" type="presOf" srcId="{4F0F28B7-6658-415A-B22B-8F01A3F97608}" destId="{ABDBC3F6-4D69-44B2-8FDC-BDFF693E2E43}" srcOrd="0" destOrd="0" presId="urn:microsoft.com/office/officeart/2005/8/layout/equation2"/>
    <dgm:cxn modelId="{D9DA6A11-E258-41E9-BD58-2253C932D7B7}" type="presOf" srcId="{54865C26-62A7-4F17-803C-A308E40E1917}" destId="{C420753A-5EAE-45A4-8F7A-4FEF737468FE}" srcOrd="0" destOrd="0" presId="urn:microsoft.com/office/officeart/2005/8/layout/equation2"/>
    <dgm:cxn modelId="{2327E316-884C-40AC-9F5B-6B99156A27C7}" type="presOf" srcId="{E7F631C7-D17A-435C-8341-1F0B5A8931DB}" destId="{FBB59788-B8BC-4CC9-BDB9-81C4441F5320}" srcOrd="0" destOrd="0" presId="urn:microsoft.com/office/officeart/2005/8/layout/equation2"/>
    <dgm:cxn modelId="{E1936518-B98B-4862-8601-B2EBC83EF495}" srcId="{650A48FE-F17C-4043-ABE8-B35131CEC5B2}" destId="{54865C26-62A7-4F17-803C-A308E40E1917}" srcOrd="1" destOrd="0" parTransId="{2A1D9A98-E6FB-4818-AA0E-AD3E32A3251D}" sibTransId="{4F0F28B7-6658-415A-B22B-8F01A3F97608}"/>
    <dgm:cxn modelId="{C7F3175B-2659-4A66-BC77-B43495CB96D9}" srcId="{650A48FE-F17C-4043-ABE8-B35131CEC5B2}" destId="{BEF51E6B-2A2A-4B6D-A1E3-82DD1804D198}" srcOrd="2" destOrd="0" parTransId="{99DA8268-7FCE-4942-A8E2-CB3D1AB017FD}" sibTransId="{2D328D37-E634-4366-AD6C-8B915489A5A4}"/>
    <dgm:cxn modelId="{4598F161-9BC9-403F-8C62-A4ECB9E5A22B}" type="presOf" srcId="{80C890F4-DA88-4E6E-AD5B-5504FA5DA6A4}" destId="{20D3DD27-E83A-4A2B-9508-44C9818D7706}" srcOrd="0" destOrd="0" presId="urn:microsoft.com/office/officeart/2005/8/layout/equation2"/>
    <dgm:cxn modelId="{0BADAC4A-40B6-48A5-80AE-183F4CB1B522}" srcId="{650A48FE-F17C-4043-ABE8-B35131CEC5B2}" destId="{E7F631C7-D17A-435C-8341-1F0B5A8931DB}" srcOrd="0" destOrd="0" parTransId="{2499B9A4-19D3-4CF1-8DB3-A185C87CE959}" sibTransId="{80C890F4-DA88-4E6E-AD5B-5504FA5DA6A4}"/>
    <dgm:cxn modelId="{25E5D7AF-BD34-4FEF-8889-A96F9454772E}" type="presOf" srcId="{4F0F28B7-6658-415A-B22B-8F01A3F97608}" destId="{A3944318-5123-4C49-BD05-1D9A56B46FB2}" srcOrd="1" destOrd="0" presId="urn:microsoft.com/office/officeart/2005/8/layout/equation2"/>
    <dgm:cxn modelId="{108987C4-6FA6-4013-B296-44161026D690}" type="presOf" srcId="{650A48FE-F17C-4043-ABE8-B35131CEC5B2}" destId="{9CCA2744-5741-4C7A-AF3E-C003E2DA2D33}" srcOrd="0" destOrd="0" presId="urn:microsoft.com/office/officeart/2005/8/layout/equation2"/>
    <dgm:cxn modelId="{096361FF-61DA-4306-A892-3DB679562172}" type="presOf" srcId="{BEF51E6B-2A2A-4B6D-A1E3-82DD1804D198}" destId="{937CC8BA-7212-401A-A26A-55C641460DF0}" srcOrd="0" destOrd="0" presId="urn:microsoft.com/office/officeart/2005/8/layout/equation2"/>
    <dgm:cxn modelId="{53DA5458-707C-4162-B067-A0B9A828C1F3}" type="presParOf" srcId="{9CCA2744-5741-4C7A-AF3E-C003E2DA2D33}" destId="{AF2B76A8-F2C9-4CDC-8BE2-011DDB47322E}" srcOrd="0" destOrd="0" presId="urn:microsoft.com/office/officeart/2005/8/layout/equation2"/>
    <dgm:cxn modelId="{545C85DD-507D-46CB-A168-09BD4A7EC8C7}" type="presParOf" srcId="{AF2B76A8-F2C9-4CDC-8BE2-011DDB47322E}" destId="{FBB59788-B8BC-4CC9-BDB9-81C4441F5320}" srcOrd="0" destOrd="0" presId="urn:microsoft.com/office/officeart/2005/8/layout/equation2"/>
    <dgm:cxn modelId="{1FDC72D6-7D7A-49A8-9385-E939CD9C79CE}" type="presParOf" srcId="{AF2B76A8-F2C9-4CDC-8BE2-011DDB47322E}" destId="{38F34998-9ACB-4BB9-935D-294D9AD4A45C}" srcOrd="1" destOrd="0" presId="urn:microsoft.com/office/officeart/2005/8/layout/equation2"/>
    <dgm:cxn modelId="{034FC95D-AEB2-4C28-85F5-3A61AC969CB7}" type="presParOf" srcId="{AF2B76A8-F2C9-4CDC-8BE2-011DDB47322E}" destId="{20D3DD27-E83A-4A2B-9508-44C9818D7706}" srcOrd="2" destOrd="0" presId="urn:microsoft.com/office/officeart/2005/8/layout/equation2"/>
    <dgm:cxn modelId="{40A8A5D9-DB5F-4863-86DB-8221D58B645B}" type="presParOf" srcId="{AF2B76A8-F2C9-4CDC-8BE2-011DDB47322E}" destId="{C43B35AB-0A13-4C4A-8814-44B7A4062CCB}" srcOrd="3" destOrd="0" presId="urn:microsoft.com/office/officeart/2005/8/layout/equation2"/>
    <dgm:cxn modelId="{A08B50E7-6F1A-4376-B7BF-6C161356DE94}" type="presParOf" srcId="{AF2B76A8-F2C9-4CDC-8BE2-011DDB47322E}" destId="{C420753A-5EAE-45A4-8F7A-4FEF737468FE}" srcOrd="4" destOrd="0" presId="urn:microsoft.com/office/officeart/2005/8/layout/equation2"/>
    <dgm:cxn modelId="{0A84EA79-E5C6-4909-862B-8382FF93BFD4}" type="presParOf" srcId="{9CCA2744-5741-4C7A-AF3E-C003E2DA2D33}" destId="{ABDBC3F6-4D69-44B2-8FDC-BDFF693E2E43}" srcOrd="1" destOrd="0" presId="urn:microsoft.com/office/officeart/2005/8/layout/equation2"/>
    <dgm:cxn modelId="{97F9A3D6-0334-4E90-8FF4-089313C9CD3E}" type="presParOf" srcId="{ABDBC3F6-4D69-44B2-8FDC-BDFF693E2E43}" destId="{A3944318-5123-4C49-BD05-1D9A56B46FB2}" srcOrd="0" destOrd="0" presId="urn:microsoft.com/office/officeart/2005/8/layout/equation2"/>
    <dgm:cxn modelId="{64AC5317-9A7C-4083-90D5-C84E6910ED9B}" type="presParOf" srcId="{9CCA2744-5741-4C7A-AF3E-C003E2DA2D33}" destId="{937CC8BA-7212-401A-A26A-55C641460DF0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C485F4E-9774-42BB-8E38-331087FBC2D2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22D5444A-D054-42FA-986A-A4778236C793}">
      <dgm:prSet phldrT="[Testo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it-IT" sz="2000" dirty="0"/>
            <a:t>Sovraccarico di richieste</a:t>
          </a:r>
        </a:p>
      </dgm:t>
    </dgm:pt>
    <dgm:pt modelId="{363064B9-18E8-4102-9B3F-D0E9E09F0217}" type="parTrans" cxnId="{113A95F3-0944-4D60-8BCC-A09D6265897C}">
      <dgm:prSet/>
      <dgm:spPr/>
      <dgm:t>
        <a:bodyPr/>
        <a:lstStyle/>
        <a:p>
          <a:endParaRPr lang="it-IT"/>
        </a:p>
      </dgm:t>
    </dgm:pt>
    <dgm:pt modelId="{19394A3C-C61B-4FF4-9839-43B400AA0BD9}" type="sibTrans" cxnId="{113A95F3-0944-4D60-8BCC-A09D6265897C}">
      <dgm:prSet/>
      <dgm:spPr/>
      <dgm:t>
        <a:bodyPr/>
        <a:lstStyle/>
        <a:p>
          <a:endParaRPr lang="it-IT"/>
        </a:p>
      </dgm:t>
    </dgm:pt>
    <dgm:pt modelId="{AB51E1E1-5123-4D6D-AACE-72119A85D0DA}">
      <dgm:prSet phldrT="[Testo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it-IT" sz="2000" dirty="0"/>
            <a:t>Mancanza di autonomia e di controllo</a:t>
          </a:r>
        </a:p>
      </dgm:t>
    </dgm:pt>
    <dgm:pt modelId="{60A5A7E0-5C83-4F6D-B649-0F687383E21E}" type="parTrans" cxnId="{6433901E-8191-48A7-963C-3514A76CCE72}">
      <dgm:prSet/>
      <dgm:spPr/>
      <dgm:t>
        <a:bodyPr/>
        <a:lstStyle/>
        <a:p>
          <a:endParaRPr lang="it-IT"/>
        </a:p>
      </dgm:t>
    </dgm:pt>
    <dgm:pt modelId="{952ED09D-7D2E-4B3D-A6D8-1267AAA5412B}" type="sibTrans" cxnId="{6433901E-8191-48A7-963C-3514A76CCE72}">
      <dgm:prSet/>
      <dgm:spPr/>
      <dgm:t>
        <a:bodyPr/>
        <a:lstStyle/>
        <a:p>
          <a:endParaRPr lang="it-IT"/>
        </a:p>
      </dgm:t>
    </dgm:pt>
    <dgm:pt modelId="{052C7370-3DAA-40FE-8588-2CBC5EEB237D}">
      <dgm:prSet phldrT="[Testo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it-IT" sz="2000" dirty="0"/>
            <a:t>Assenza di feedback</a:t>
          </a:r>
        </a:p>
      </dgm:t>
    </dgm:pt>
    <dgm:pt modelId="{D8E5658A-9A80-4C50-99E6-632ED0309569}" type="parTrans" cxnId="{DFCC1BB3-62E7-480B-830E-4F6EFC34B283}">
      <dgm:prSet/>
      <dgm:spPr/>
      <dgm:t>
        <a:bodyPr/>
        <a:lstStyle/>
        <a:p>
          <a:endParaRPr lang="it-IT"/>
        </a:p>
      </dgm:t>
    </dgm:pt>
    <dgm:pt modelId="{4DD06BBE-938A-473A-B924-D8B9DC613EE8}" type="sibTrans" cxnId="{DFCC1BB3-62E7-480B-830E-4F6EFC34B283}">
      <dgm:prSet/>
      <dgm:spPr/>
      <dgm:t>
        <a:bodyPr/>
        <a:lstStyle/>
        <a:p>
          <a:endParaRPr lang="it-IT"/>
        </a:p>
      </dgm:t>
    </dgm:pt>
    <dgm:pt modelId="{CB572C2E-471C-4F9F-B7EF-A124B50C0980}">
      <dgm:prSet phldrT="[Testo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it-IT" sz="2000" dirty="0"/>
            <a:t>Correttezza</a:t>
          </a:r>
        </a:p>
      </dgm:t>
    </dgm:pt>
    <dgm:pt modelId="{2E637407-EF41-4D59-B7B3-84A350CB49E1}" type="parTrans" cxnId="{E659146A-7AB1-4BC1-9D4D-8687005C4027}">
      <dgm:prSet/>
      <dgm:spPr/>
      <dgm:t>
        <a:bodyPr/>
        <a:lstStyle/>
        <a:p>
          <a:endParaRPr lang="it-IT"/>
        </a:p>
      </dgm:t>
    </dgm:pt>
    <dgm:pt modelId="{F7CDB509-7D09-416C-965D-9CE3E8C04FA6}" type="sibTrans" cxnId="{E659146A-7AB1-4BC1-9D4D-8687005C4027}">
      <dgm:prSet/>
      <dgm:spPr/>
      <dgm:t>
        <a:bodyPr/>
        <a:lstStyle/>
        <a:p>
          <a:endParaRPr lang="it-IT"/>
        </a:p>
      </dgm:t>
    </dgm:pt>
    <dgm:pt modelId="{86342A47-3F97-429C-98A0-632415F8831E}">
      <dgm:prSet phldrT="[Testo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it-IT" sz="2000" dirty="0"/>
            <a:t>Valori</a:t>
          </a:r>
        </a:p>
      </dgm:t>
    </dgm:pt>
    <dgm:pt modelId="{92858F1F-0AC4-4612-96A6-396334E19D56}" type="parTrans" cxnId="{4C5604D7-2D56-4557-907E-12FD56CB3D0C}">
      <dgm:prSet/>
      <dgm:spPr/>
      <dgm:t>
        <a:bodyPr/>
        <a:lstStyle/>
        <a:p>
          <a:endParaRPr lang="it-IT"/>
        </a:p>
      </dgm:t>
    </dgm:pt>
    <dgm:pt modelId="{A1BC74FA-D80A-45E8-B62D-D5519F355E16}" type="sibTrans" cxnId="{4C5604D7-2D56-4557-907E-12FD56CB3D0C}">
      <dgm:prSet/>
      <dgm:spPr/>
      <dgm:t>
        <a:bodyPr/>
        <a:lstStyle/>
        <a:p>
          <a:endParaRPr lang="it-IT"/>
        </a:p>
      </dgm:t>
    </dgm:pt>
    <dgm:pt modelId="{B45AE528-9428-4730-A57C-2800621A6075}">
      <dgm:prSet phldrT="[Testo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it-IT" sz="2000" dirty="0"/>
            <a:t>Colleghi/e</a:t>
          </a:r>
        </a:p>
      </dgm:t>
    </dgm:pt>
    <dgm:pt modelId="{99F38B38-2BD6-455F-8CD1-E385D08C83D2}" type="parTrans" cxnId="{47880849-B7D5-4E4C-B0EB-5745483D9A11}">
      <dgm:prSet/>
      <dgm:spPr/>
      <dgm:t>
        <a:bodyPr/>
        <a:lstStyle/>
        <a:p>
          <a:endParaRPr lang="it-IT"/>
        </a:p>
      </dgm:t>
    </dgm:pt>
    <dgm:pt modelId="{1A29DB61-41F7-40E9-A1A6-AA7ED62E09CE}" type="sibTrans" cxnId="{47880849-B7D5-4E4C-B0EB-5745483D9A11}">
      <dgm:prSet/>
      <dgm:spPr/>
      <dgm:t>
        <a:bodyPr/>
        <a:lstStyle/>
        <a:p>
          <a:endParaRPr lang="it-IT"/>
        </a:p>
      </dgm:t>
    </dgm:pt>
    <dgm:pt modelId="{D64E5BFB-C44A-4F31-BD34-6A39116CDFAF}" type="pres">
      <dgm:prSet presAssocID="{CC485F4E-9774-42BB-8E38-331087FBC2D2}" presName="diagram" presStyleCnt="0">
        <dgm:presLayoutVars>
          <dgm:dir/>
          <dgm:resizeHandles val="exact"/>
        </dgm:presLayoutVars>
      </dgm:prSet>
      <dgm:spPr/>
    </dgm:pt>
    <dgm:pt modelId="{F97EC81D-6916-43F3-8E8A-563FD692E6EC}" type="pres">
      <dgm:prSet presAssocID="{22D5444A-D054-42FA-986A-A4778236C793}" presName="node" presStyleLbl="node1" presStyleIdx="0" presStyleCnt="6">
        <dgm:presLayoutVars>
          <dgm:bulletEnabled val="1"/>
        </dgm:presLayoutVars>
      </dgm:prSet>
      <dgm:spPr/>
    </dgm:pt>
    <dgm:pt modelId="{DA26744D-DEF9-4465-B082-F3BE92655570}" type="pres">
      <dgm:prSet presAssocID="{19394A3C-C61B-4FF4-9839-43B400AA0BD9}" presName="sibTrans" presStyleCnt="0"/>
      <dgm:spPr/>
    </dgm:pt>
    <dgm:pt modelId="{8BB68A14-73BB-43E7-B0F2-E2F0A20EADA5}" type="pres">
      <dgm:prSet presAssocID="{AB51E1E1-5123-4D6D-AACE-72119A85D0DA}" presName="node" presStyleLbl="node1" presStyleIdx="1" presStyleCnt="6">
        <dgm:presLayoutVars>
          <dgm:bulletEnabled val="1"/>
        </dgm:presLayoutVars>
      </dgm:prSet>
      <dgm:spPr/>
    </dgm:pt>
    <dgm:pt modelId="{E7E0FCA7-62FD-43C4-B313-6A5339441B5A}" type="pres">
      <dgm:prSet presAssocID="{952ED09D-7D2E-4B3D-A6D8-1267AAA5412B}" presName="sibTrans" presStyleCnt="0"/>
      <dgm:spPr/>
    </dgm:pt>
    <dgm:pt modelId="{128BEF95-3787-49C3-8BE0-1A85D169007F}" type="pres">
      <dgm:prSet presAssocID="{052C7370-3DAA-40FE-8588-2CBC5EEB237D}" presName="node" presStyleLbl="node1" presStyleIdx="2" presStyleCnt="6">
        <dgm:presLayoutVars>
          <dgm:bulletEnabled val="1"/>
        </dgm:presLayoutVars>
      </dgm:prSet>
      <dgm:spPr/>
    </dgm:pt>
    <dgm:pt modelId="{10CB335D-166A-44F7-A061-DE40E772AF97}" type="pres">
      <dgm:prSet presAssocID="{4DD06BBE-938A-473A-B924-D8B9DC613EE8}" presName="sibTrans" presStyleCnt="0"/>
      <dgm:spPr/>
    </dgm:pt>
    <dgm:pt modelId="{46804576-C1C2-4DE2-8314-21C8C416BB8E}" type="pres">
      <dgm:prSet presAssocID="{CB572C2E-471C-4F9F-B7EF-A124B50C0980}" presName="node" presStyleLbl="node1" presStyleIdx="3" presStyleCnt="6">
        <dgm:presLayoutVars>
          <dgm:bulletEnabled val="1"/>
        </dgm:presLayoutVars>
      </dgm:prSet>
      <dgm:spPr/>
    </dgm:pt>
    <dgm:pt modelId="{255DE465-7E2A-4385-9B93-B8D90285E35B}" type="pres">
      <dgm:prSet presAssocID="{F7CDB509-7D09-416C-965D-9CE3E8C04FA6}" presName="sibTrans" presStyleCnt="0"/>
      <dgm:spPr/>
    </dgm:pt>
    <dgm:pt modelId="{A1973A7A-8E4F-4C25-9907-5A9D59DF306B}" type="pres">
      <dgm:prSet presAssocID="{86342A47-3F97-429C-98A0-632415F8831E}" presName="node" presStyleLbl="node1" presStyleIdx="4" presStyleCnt="6">
        <dgm:presLayoutVars>
          <dgm:bulletEnabled val="1"/>
        </dgm:presLayoutVars>
      </dgm:prSet>
      <dgm:spPr/>
    </dgm:pt>
    <dgm:pt modelId="{C29513F0-B78D-480D-B686-56DFCDFA0D48}" type="pres">
      <dgm:prSet presAssocID="{A1BC74FA-D80A-45E8-B62D-D5519F355E16}" presName="sibTrans" presStyleCnt="0"/>
      <dgm:spPr/>
    </dgm:pt>
    <dgm:pt modelId="{5BC366BB-2F1C-4963-BF13-2C88CFBC6767}" type="pres">
      <dgm:prSet presAssocID="{B45AE528-9428-4730-A57C-2800621A6075}" presName="node" presStyleLbl="node1" presStyleIdx="5" presStyleCnt="6" custLinFactNeighborX="219" custLinFactNeighborY="-1615">
        <dgm:presLayoutVars>
          <dgm:bulletEnabled val="1"/>
        </dgm:presLayoutVars>
      </dgm:prSet>
      <dgm:spPr/>
    </dgm:pt>
  </dgm:ptLst>
  <dgm:cxnLst>
    <dgm:cxn modelId="{1B324909-44A2-451F-A0B8-2CD9E9457C92}" type="presOf" srcId="{AB51E1E1-5123-4D6D-AACE-72119A85D0DA}" destId="{8BB68A14-73BB-43E7-B0F2-E2F0A20EADA5}" srcOrd="0" destOrd="0" presId="urn:microsoft.com/office/officeart/2005/8/layout/default"/>
    <dgm:cxn modelId="{72B38910-E599-4222-9C19-DCE0A9AEAE31}" type="presOf" srcId="{CB572C2E-471C-4F9F-B7EF-A124B50C0980}" destId="{46804576-C1C2-4DE2-8314-21C8C416BB8E}" srcOrd="0" destOrd="0" presId="urn:microsoft.com/office/officeart/2005/8/layout/default"/>
    <dgm:cxn modelId="{6433901E-8191-48A7-963C-3514A76CCE72}" srcId="{CC485F4E-9774-42BB-8E38-331087FBC2D2}" destId="{AB51E1E1-5123-4D6D-AACE-72119A85D0DA}" srcOrd="1" destOrd="0" parTransId="{60A5A7E0-5C83-4F6D-B649-0F687383E21E}" sibTransId="{952ED09D-7D2E-4B3D-A6D8-1267AAA5412B}"/>
    <dgm:cxn modelId="{55454E3A-9E70-4157-B474-D226931CF6DD}" type="presOf" srcId="{CC485F4E-9774-42BB-8E38-331087FBC2D2}" destId="{D64E5BFB-C44A-4F31-BD34-6A39116CDFAF}" srcOrd="0" destOrd="0" presId="urn:microsoft.com/office/officeart/2005/8/layout/default"/>
    <dgm:cxn modelId="{B9480D68-CF11-46F7-A21B-C60C79F20CE7}" type="presOf" srcId="{22D5444A-D054-42FA-986A-A4778236C793}" destId="{F97EC81D-6916-43F3-8E8A-563FD692E6EC}" srcOrd="0" destOrd="0" presId="urn:microsoft.com/office/officeart/2005/8/layout/default"/>
    <dgm:cxn modelId="{47880849-B7D5-4E4C-B0EB-5745483D9A11}" srcId="{CC485F4E-9774-42BB-8E38-331087FBC2D2}" destId="{B45AE528-9428-4730-A57C-2800621A6075}" srcOrd="5" destOrd="0" parTransId="{99F38B38-2BD6-455F-8CD1-E385D08C83D2}" sibTransId="{1A29DB61-41F7-40E9-A1A6-AA7ED62E09CE}"/>
    <dgm:cxn modelId="{E659146A-7AB1-4BC1-9D4D-8687005C4027}" srcId="{CC485F4E-9774-42BB-8E38-331087FBC2D2}" destId="{CB572C2E-471C-4F9F-B7EF-A124B50C0980}" srcOrd="3" destOrd="0" parTransId="{2E637407-EF41-4D59-B7B3-84A350CB49E1}" sibTransId="{F7CDB509-7D09-416C-965D-9CE3E8C04FA6}"/>
    <dgm:cxn modelId="{83EC5674-03E6-4BC3-B514-553CD81B7A57}" type="presOf" srcId="{B45AE528-9428-4730-A57C-2800621A6075}" destId="{5BC366BB-2F1C-4963-BF13-2C88CFBC6767}" srcOrd="0" destOrd="0" presId="urn:microsoft.com/office/officeart/2005/8/layout/default"/>
    <dgm:cxn modelId="{5354BC83-9FBD-4169-8376-2185A4F91646}" type="presOf" srcId="{86342A47-3F97-429C-98A0-632415F8831E}" destId="{A1973A7A-8E4F-4C25-9907-5A9D59DF306B}" srcOrd="0" destOrd="0" presId="urn:microsoft.com/office/officeart/2005/8/layout/default"/>
    <dgm:cxn modelId="{DFCC1BB3-62E7-480B-830E-4F6EFC34B283}" srcId="{CC485F4E-9774-42BB-8E38-331087FBC2D2}" destId="{052C7370-3DAA-40FE-8588-2CBC5EEB237D}" srcOrd="2" destOrd="0" parTransId="{D8E5658A-9A80-4C50-99E6-632ED0309569}" sibTransId="{4DD06BBE-938A-473A-B924-D8B9DC613EE8}"/>
    <dgm:cxn modelId="{1D094CD0-5D6E-424C-A000-879C27DEF324}" type="presOf" srcId="{052C7370-3DAA-40FE-8588-2CBC5EEB237D}" destId="{128BEF95-3787-49C3-8BE0-1A85D169007F}" srcOrd="0" destOrd="0" presId="urn:microsoft.com/office/officeart/2005/8/layout/default"/>
    <dgm:cxn modelId="{4C5604D7-2D56-4557-907E-12FD56CB3D0C}" srcId="{CC485F4E-9774-42BB-8E38-331087FBC2D2}" destId="{86342A47-3F97-429C-98A0-632415F8831E}" srcOrd="4" destOrd="0" parTransId="{92858F1F-0AC4-4612-96A6-396334E19D56}" sibTransId="{A1BC74FA-D80A-45E8-B62D-D5519F355E16}"/>
    <dgm:cxn modelId="{113A95F3-0944-4D60-8BCC-A09D6265897C}" srcId="{CC485F4E-9774-42BB-8E38-331087FBC2D2}" destId="{22D5444A-D054-42FA-986A-A4778236C793}" srcOrd="0" destOrd="0" parTransId="{363064B9-18E8-4102-9B3F-D0E9E09F0217}" sibTransId="{19394A3C-C61B-4FF4-9839-43B400AA0BD9}"/>
    <dgm:cxn modelId="{CEA97419-6CEE-42A8-B633-6A068E802487}" type="presParOf" srcId="{D64E5BFB-C44A-4F31-BD34-6A39116CDFAF}" destId="{F97EC81D-6916-43F3-8E8A-563FD692E6EC}" srcOrd="0" destOrd="0" presId="urn:microsoft.com/office/officeart/2005/8/layout/default"/>
    <dgm:cxn modelId="{C689D2C7-7A4A-4FDF-AB95-11D72F3ECF65}" type="presParOf" srcId="{D64E5BFB-C44A-4F31-BD34-6A39116CDFAF}" destId="{DA26744D-DEF9-4465-B082-F3BE92655570}" srcOrd="1" destOrd="0" presId="urn:microsoft.com/office/officeart/2005/8/layout/default"/>
    <dgm:cxn modelId="{F1696957-11B2-49AB-8CEE-A3B5D1B1C091}" type="presParOf" srcId="{D64E5BFB-C44A-4F31-BD34-6A39116CDFAF}" destId="{8BB68A14-73BB-43E7-B0F2-E2F0A20EADA5}" srcOrd="2" destOrd="0" presId="urn:microsoft.com/office/officeart/2005/8/layout/default"/>
    <dgm:cxn modelId="{7AE9A467-3CAB-423B-9CF0-7A129124E976}" type="presParOf" srcId="{D64E5BFB-C44A-4F31-BD34-6A39116CDFAF}" destId="{E7E0FCA7-62FD-43C4-B313-6A5339441B5A}" srcOrd="3" destOrd="0" presId="urn:microsoft.com/office/officeart/2005/8/layout/default"/>
    <dgm:cxn modelId="{59465558-D37D-47EB-A9C6-F0D7E1785429}" type="presParOf" srcId="{D64E5BFB-C44A-4F31-BD34-6A39116CDFAF}" destId="{128BEF95-3787-49C3-8BE0-1A85D169007F}" srcOrd="4" destOrd="0" presId="urn:microsoft.com/office/officeart/2005/8/layout/default"/>
    <dgm:cxn modelId="{75DF3064-D935-4DA0-B978-D11468E0B8A4}" type="presParOf" srcId="{D64E5BFB-C44A-4F31-BD34-6A39116CDFAF}" destId="{10CB335D-166A-44F7-A061-DE40E772AF97}" srcOrd="5" destOrd="0" presId="urn:microsoft.com/office/officeart/2005/8/layout/default"/>
    <dgm:cxn modelId="{1274E77D-7B73-408B-8C93-731FBC54243E}" type="presParOf" srcId="{D64E5BFB-C44A-4F31-BD34-6A39116CDFAF}" destId="{46804576-C1C2-4DE2-8314-21C8C416BB8E}" srcOrd="6" destOrd="0" presId="urn:microsoft.com/office/officeart/2005/8/layout/default"/>
    <dgm:cxn modelId="{1046757B-5BC4-49AA-9DE1-875605B64131}" type="presParOf" srcId="{D64E5BFB-C44A-4F31-BD34-6A39116CDFAF}" destId="{255DE465-7E2A-4385-9B93-B8D90285E35B}" srcOrd="7" destOrd="0" presId="urn:microsoft.com/office/officeart/2005/8/layout/default"/>
    <dgm:cxn modelId="{3351BD88-658F-4C67-B5F6-FB17558EA368}" type="presParOf" srcId="{D64E5BFB-C44A-4F31-BD34-6A39116CDFAF}" destId="{A1973A7A-8E4F-4C25-9907-5A9D59DF306B}" srcOrd="8" destOrd="0" presId="urn:microsoft.com/office/officeart/2005/8/layout/default"/>
    <dgm:cxn modelId="{1BC1282F-AAE3-4D8E-A509-681583E2E77C}" type="presParOf" srcId="{D64E5BFB-C44A-4F31-BD34-6A39116CDFAF}" destId="{C29513F0-B78D-480D-B686-56DFCDFA0D48}" srcOrd="9" destOrd="0" presId="urn:microsoft.com/office/officeart/2005/8/layout/default"/>
    <dgm:cxn modelId="{33F035A8-84DF-469A-8157-BCC180F987D8}" type="presParOf" srcId="{D64E5BFB-C44A-4F31-BD34-6A39116CDFAF}" destId="{5BC366BB-2F1C-4963-BF13-2C88CFBC6767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B59788-B8BC-4CC9-BDB9-81C4441F5320}">
      <dsp:nvSpPr>
        <dsp:cNvPr id="0" name=""/>
        <dsp:cNvSpPr/>
      </dsp:nvSpPr>
      <dsp:spPr>
        <a:xfrm>
          <a:off x="103326" y="2474"/>
          <a:ext cx="1369327" cy="1369327"/>
        </a:xfrm>
        <a:prstGeom prst="ellipse">
          <a:avLst/>
        </a:prstGeom>
        <a:solidFill>
          <a:schemeClr val="accent3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/>
            <a:t>frequenza</a:t>
          </a:r>
        </a:p>
      </dsp:txBody>
      <dsp:txXfrm>
        <a:off x="303859" y="203007"/>
        <a:ext cx="968261" cy="968261"/>
      </dsp:txXfrm>
    </dsp:sp>
    <dsp:sp modelId="{20D3DD27-E83A-4A2B-9508-44C9818D7706}">
      <dsp:nvSpPr>
        <dsp:cNvPr id="0" name=""/>
        <dsp:cNvSpPr/>
      </dsp:nvSpPr>
      <dsp:spPr>
        <a:xfrm>
          <a:off x="390885" y="1482991"/>
          <a:ext cx="794209" cy="794209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200" kern="1200"/>
        </a:p>
      </dsp:txBody>
      <dsp:txXfrm>
        <a:off x="496157" y="1786697"/>
        <a:ext cx="583665" cy="186797"/>
      </dsp:txXfrm>
    </dsp:sp>
    <dsp:sp modelId="{C420753A-5EAE-45A4-8F7A-4FEF737468FE}">
      <dsp:nvSpPr>
        <dsp:cNvPr id="0" name=""/>
        <dsp:cNvSpPr/>
      </dsp:nvSpPr>
      <dsp:spPr>
        <a:xfrm>
          <a:off x="103326" y="2388390"/>
          <a:ext cx="1369327" cy="1369327"/>
        </a:xfrm>
        <a:prstGeom prst="ellipse">
          <a:avLst/>
        </a:prstGeom>
        <a:solidFill>
          <a:schemeClr val="accent3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/>
            <a:t>presenza</a:t>
          </a:r>
        </a:p>
      </dsp:txBody>
      <dsp:txXfrm>
        <a:off x="303859" y="2588923"/>
        <a:ext cx="968261" cy="968261"/>
      </dsp:txXfrm>
    </dsp:sp>
    <dsp:sp modelId="{ABDBC3F6-4D69-44B2-8FDC-BDFF693E2E43}">
      <dsp:nvSpPr>
        <dsp:cNvPr id="0" name=""/>
        <dsp:cNvSpPr/>
      </dsp:nvSpPr>
      <dsp:spPr>
        <a:xfrm>
          <a:off x="1678053" y="1625401"/>
          <a:ext cx="435446" cy="50938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200" kern="1200"/>
        </a:p>
      </dsp:txBody>
      <dsp:txXfrm>
        <a:off x="1678053" y="1727279"/>
        <a:ext cx="304812" cy="305633"/>
      </dsp:txXfrm>
    </dsp:sp>
    <dsp:sp modelId="{937CC8BA-7212-401A-A26A-55C641460DF0}">
      <dsp:nvSpPr>
        <dsp:cNvPr id="0" name=""/>
        <dsp:cNvSpPr/>
      </dsp:nvSpPr>
      <dsp:spPr>
        <a:xfrm>
          <a:off x="2294250" y="510768"/>
          <a:ext cx="2738654" cy="2738654"/>
        </a:xfrm>
        <a:prstGeom prst="ellipse">
          <a:avLst/>
        </a:prstGeom>
        <a:solidFill>
          <a:schemeClr val="accent3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400" kern="1200" dirty="0"/>
            <a:t>cronicità</a:t>
          </a:r>
        </a:p>
      </dsp:txBody>
      <dsp:txXfrm>
        <a:off x="2695317" y="911835"/>
        <a:ext cx="1936520" cy="19365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7EC81D-6916-43F3-8E8A-563FD692E6EC}">
      <dsp:nvSpPr>
        <dsp:cNvPr id="0" name=""/>
        <dsp:cNvSpPr/>
      </dsp:nvSpPr>
      <dsp:spPr>
        <a:xfrm>
          <a:off x="916483" y="1984"/>
          <a:ext cx="2030015" cy="1218009"/>
        </a:xfrm>
        <a:prstGeom prst="rect">
          <a:avLst/>
        </a:prstGeom>
        <a:solidFill>
          <a:schemeClr val="accent3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/>
            <a:t>Sovraccarico di richieste</a:t>
          </a:r>
        </a:p>
      </dsp:txBody>
      <dsp:txXfrm>
        <a:off x="916483" y="1984"/>
        <a:ext cx="2030015" cy="1218009"/>
      </dsp:txXfrm>
    </dsp:sp>
    <dsp:sp modelId="{8BB68A14-73BB-43E7-B0F2-E2F0A20EADA5}">
      <dsp:nvSpPr>
        <dsp:cNvPr id="0" name=""/>
        <dsp:cNvSpPr/>
      </dsp:nvSpPr>
      <dsp:spPr>
        <a:xfrm>
          <a:off x="3149500" y="1984"/>
          <a:ext cx="2030015" cy="1218009"/>
        </a:xfrm>
        <a:prstGeom prst="rect">
          <a:avLst/>
        </a:prstGeom>
        <a:solidFill>
          <a:schemeClr val="accent3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/>
            <a:t>Mancanza di autonomia e di controllo</a:t>
          </a:r>
        </a:p>
      </dsp:txBody>
      <dsp:txXfrm>
        <a:off x="3149500" y="1984"/>
        <a:ext cx="2030015" cy="1218009"/>
      </dsp:txXfrm>
    </dsp:sp>
    <dsp:sp modelId="{128BEF95-3787-49C3-8BE0-1A85D169007F}">
      <dsp:nvSpPr>
        <dsp:cNvPr id="0" name=""/>
        <dsp:cNvSpPr/>
      </dsp:nvSpPr>
      <dsp:spPr>
        <a:xfrm>
          <a:off x="916483" y="1422995"/>
          <a:ext cx="2030015" cy="1218009"/>
        </a:xfrm>
        <a:prstGeom prst="rect">
          <a:avLst/>
        </a:prstGeom>
        <a:solidFill>
          <a:schemeClr val="accent3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/>
            <a:t>Assenza di feedback</a:t>
          </a:r>
        </a:p>
      </dsp:txBody>
      <dsp:txXfrm>
        <a:off x="916483" y="1422995"/>
        <a:ext cx="2030015" cy="1218009"/>
      </dsp:txXfrm>
    </dsp:sp>
    <dsp:sp modelId="{46804576-C1C2-4DE2-8314-21C8C416BB8E}">
      <dsp:nvSpPr>
        <dsp:cNvPr id="0" name=""/>
        <dsp:cNvSpPr/>
      </dsp:nvSpPr>
      <dsp:spPr>
        <a:xfrm>
          <a:off x="3149500" y="1422995"/>
          <a:ext cx="2030015" cy="1218009"/>
        </a:xfrm>
        <a:prstGeom prst="rect">
          <a:avLst/>
        </a:prstGeom>
        <a:solidFill>
          <a:schemeClr val="accent3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/>
            <a:t>Correttezza</a:t>
          </a:r>
        </a:p>
      </dsp:txBody>
      <dsp:txXfrm>
        <a:off x="3149500" y="1422995"/>
        <a:ext cx="2030015" cy="1218009"/>
      </dsp:txXfrm>
    </dsp:sp>
    <dsp:sp modelId="{A1973A7A-8E4F-4C25-9907-5A9D59DF306B}">
      <dsp:nvSpPr>
        <dsp:cNvPr id="0" name=""/>
        <dsp:cNvSpPr/>
      </dsp:nvSpPr>
      <dsp:spPr>
        <a:xfrm>
          <a:off x="916483" y="2844006"/>
          <a:ext cx="2030015" cy="1218009"/>
        </a:xfrm>
        <a:prstGeom prst="rect">
          <a:avLst/>
        </a:prstGeom>
        <a:solidFill>
          <a:schemeClr val="accent3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/>
            <a:t>Valori</a:t>
          </a:r>
        </a:p>
      </dsp:txBody>
      <dsp:txXfrm>
        <a:off x="916483" y="2844006"/>
        <a:ext cx="2030015" cy="1218009"/>
      </dsp:txXfrm>
    </dsp:sp>
    <dsp:sp modelId="{5BC366BB-2F1C-4963-BF13-2C88CFBC6767}">
      <dsp:nvSpPr>
        <dsp:cNvPr id="0" name=""/>
        <dsp:cNvSpPr/>
      </dsp:nvSpPr>
      <dsp:spPr>
        <a:xfrm>
          <a:off x="3153946" y="2824335"/>
          <a:ext cx="2030015" cy="1218009"/>
        </a:xfrm>
        <a:prstGeom prst="rect">
          <a:avLst/>
        </a:prstGeom>
        <a:solidFill>
          <a:schemeClr val="accent3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/>
            <a:t>Colleghi/e</a:t>
          </a:r>
        </a:p>
      </dsp:txBody>
      <dsp:txXfrm>
        <a:off x="3153946" y="2824335"/>
        <a:ext cx="2030015" cy="12180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 latinLnBrk="1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 latinLnBrk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E923B74-35A6-4468-9E61-042E263ABF8E}" type="datetimeFigureOut">
              <a:rPr lang="ko-KR" altLang="it-IT"/>
              <a:pPr>
                <a:defRPr/>
              </a:pPr>
              <a:t>2024-09-30</a:t>
            </a:fld>
            <a:endParaRPr lang="ko-KR" alt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ko-KR" alt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ko-KR" noProof="0"/>
              <a:t>Click to edit Master text styles</a:t>
            </a:r>
          </a:p>
          <a:p>
            <a:pPr lvl="1"/>
            <a:r>
              <a:rPr lang="en-US" altLang="ko-KR" noProof="0"/>
              <a:t>Second level</a:t>
            </a:r>
          </a:p>
          <a:p>
            <a:pPr lvl="2"/>
            <a:r>
              <a:rPr lang="en-US" altLang="ko-KR" noProof="0"/>
              <a:t>Third level</a:t>
            </a:r>
          </a:p>
          <a:p>
            <a:pPr lvl="3"/>
            <a:r>
              <a:rPr lang="en-US" altLang="ko-KR" noProof="0"/>
              <a:t>Fourth level</a:t>
            </a:r>
          </a:p>
          <a:p>
            <a:pPr lvl="4"/>
            <a:r>
              <a:rPr lang="en-US" altLang="ko-KR" noProof="0"/>
              <a:t>Fifth level</a:t>
            </a:r>
            <a:endParaRPr lang="ko-KR" alt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 latinLnBrk="1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 latinLnBrk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28E3E07-7A9A-44BF-AD87-7837C0B20AFB}" type="slidenum">
              <a:rPr lang="ko-KR" altLang="en-US"/>
              <a:pPr>
                <a:defRPr/>
              </a:pPr>
              <a:t>‹N›</a:t>
            </a:fld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 latinLnBrk="1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 latinLnBrk="1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 latinLnBrk="1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 latinLnBrk="1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 latinLnBrk="1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2"/>
          <p:cNvSpPr/>
          <p:nvPr userDrawn="1"/>
        </p:nvSpPr>
        <p:spPr>
          <a:xfrm>
            <a:off x="2979738" y="996950"/>
            <a:ext cx="3240087" cy="3240088"/>
          </a:xfrm>
          <a:prstGeom prst="ellipse">
            <a:avLst/>
          </a:prstGeom>
          <a:noFill/>
          <a:ln w="15875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2879812" y="1923678"/>
            <a:ext cx="3384376" cy="1048242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3600" b="1" baseline="0">
                <a:solidFill>
                  <a:schemeClr val="accent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it-IT" altLang="ko-KR" dirty="0"/>
              <a:t>Fare clic per modificare stili del testo dello schema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2879664" y="3003798"/>
            <a:ext cx="3384376" cy="481178"/>
          </a:xfrm>
          <a:prstGeom prst="rect">
            <a:avLst/>
          </a:prstGeom>
        </p:spPr>
        <p:txBody>
          <a:bodyPr anchor="ctr"/>
          <a:lstStyle>
            <a:lvl1pPr mar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 baseline="0">
                <a:solidFill>
                  <a:schemeClr val="accent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it-IT" altLang="ko-KR" dirty="0"/>
              <a:t>Fare clic per modificare stili del testo dello schema</a:t>
            </a:r>
          </a:p>
          <a:p>
            <a:pPr lvl="1"/>
            <a:r>
              <a:rPr lang="it-IT" altLang="ko-KR" dirty="0"/>
              <a:t>Secondo livello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/>
          </p:nvPr>
        </p:nvSpPr>
        <p:spPr>
          <a:xfrm>
            <a:off x="2483768" y="303498"/>
            <a:ext cx="1944216" cy="45365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altLang="ko-KR" noProof="0" dirty="0"/>
              <a:t>Fare clic sull'icona per inserire un'immagine</a:t>
            </a:r>
            <a:endParaRPr lang="ko-KR" altLang="en-US" noProof="0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2"/>
          </p:nvPr>
        </p:nvSpPr>
        <p:spPr>
          <a:xfrm>
            <a:off x="4676775" y="303498"/>
            <a:ext cx="1944216" cy="45365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altLang="ko-KR" noProof="0" dirty="0"/>
              <a:t>Fare clic sull'icona per inserire un'immagine</a:t>
            </a:r>
            <a:endParaRPr lang="ko-KR" altLang="en-US" noProof="0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2"/>
          </p:nvPr>
        </p:nvSpPr>
        <p:spPr>
          <a:xfrm>
            <a:off x="4247964" y="339502"/>
            <a:ext cx="1944216" cy="44644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altLang="ko-KR" noProof="0" dirty="0"/>
              <a:t>Fare clic sull'icona per inserire un'immagine</a:t>
            </a:r>
            <a:endParaRPr lang="ko-KR" altLang="en-US" noProof="0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3"/>
          </p:nvPr>
        </p:nvSpPr>
        <p:spPr>
          <a:xfrm>
            <a:off x="6444448" y="2774906"/>
            <a:ext cx="2304016" cy="20290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altLang="ko-KR" noProof="0" dirty="0"/>
              <a:t>Fare clic sull'icona per inserire un'immagine</a:t>
            </a:r>
            <a:endParaRPr lang="ko-KR" altLang="en-US" noProof="0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4"/>
          </p:nvPr>
        </p:nvSpPr>
        <p:spPr>
          <a:xfrm>
            <a:off x="395536" y="2774906"/>
            <a:ext cx="3600160" cy="20290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altLang="ko-KR" noProof="0" dirty="0"/>
              <a:t>Fare clic sull'icona per inserire un'immagine</a:t>
            </a:r>
            <a:endParaRPr lang="ko-KR" altLang="en-US" noProof="0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Triangle 6"/>
          <p:cNvSpPr/>
          <p:nvPr userDrawn="1"/>
        </p:nvSpPr>
        <p:spPr>
          <a:xfrm rot="10800000">
            <a:off x="6804025" y="0"/>
            <a:ext cx="2339975" cy="2339975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/>
          </a:p>
        </p:txBody>
      </p:sp>
      <p:sp>
        <p:nvSpPr>
          <p:cNvPr id="7" name="Right Triangle 13"/>
          <p:cNvSpPr/>
          <p:nvPr userDrawn="1"/>
        </p:nvSpPr>
        <p:spPr>
          <a:xfrm>
            <a:off x="0" y="2803525"/>
            <a:ext cx="2339975" cy="2339975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424595" y="286544"/>
            <a:ext cx="2160000" cy="2160000"/>
          </a:xfrm>
          <a:prstGeom prst="diamond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altLang="ko-KR" noProof="0" dirty="0"/>
              <a:t>Fare clic sull'icona per inserire un'immagine</a:t>
            </a:r>
            <a:endParaRPr lang="ko-KR" altLang="en-US" noProof="0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0"/>
          </p:nvPr>
        </p:nvSpPr>
        <p:spPr>
          <a:xfrm>
            <a:off x="4260726" y="1476772"/>
            <a:ext cx="2160000" cy="2160000"/>
          </a:xfrm>
          <a:prstGeom prst="diamond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altLang="ko-KR" noProof="0" dirty="0"/>
              <a:t>Fare clic sull'icona per inserire un'immagine</a:t>
            </a:r>
            <a:endParaRPr lang="ko-KR" altLang="en-US" noProof="0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1"/>
          </p:nvPr>
        </p:nvSpPr>
        <p:spPr>
          <a:xfrm>
            <a:off x="5424595" y="2662808"/>
            <a:ext cx="2160000" cy="2160000"/>
          </a:xfrm>
          <a:prstGeom prst="diamond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altLang="ko-KR" noProof="0" dirty="0"/>
              <a:t>Fare clic sull'icona per inserire un'immagine</a:t>
            </a:r>
            <a:endParaRPr lang="ko-KR" altLang="en-US" noProof="0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2"/>
          </p:nvPr>
        </p:nvSpPr>
        <p:spPr>
          <a:xfrm>
            <a:off x="6588464" y="1476772"/>
            <a:ext cx="2160000" cy="2160000"/>
          </a:xfrm>
          <a:prstGeom prst="diamond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altLang="ko-KR" noProof="0" dirty="0"/>
              <a:t>Fare clic sull'icona per inserire un'immagine</a:t>
            </a:r>
            <a:endParaRPr lang="ko-KR" altLang="en-US" noProof="0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4"/>
          </p:nvPr>
        </p:nvSpPr>
        <p:spPr>
          <a:xfrm>
            <a:off x="2591944" y="0"/>
            <a:ext cx="1980056" cy="17387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altLang="ko-KR" noProof="0" dirty="0"/>
              <a:t>Fare clic sull'icona per inserire un'immagine</a:t>
            </a:r>
            <a:endParaRPr lang="ko-KR" altLang="en-US" noProof="0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6"/>
          </p:nvPr>
        </p:nvSpPr>
        <p:spPr>
          <a:xfrm>
            <a:off x="4752184" y="0"/>
            <a:ext cx="1980056" cy="17387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altLang="ko-KR" noProof="0" dirty="0"/>
              <a:t>Fare clic sull'icona per inserire un'immagine</a:t>
            </a:r>
            <a:endParaRPr lang="ko-KR" altLang="en-US" noProof="0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7"/>
          </p:nvPr>
        </p:nvSpPr>
        <p:spPr>
          <a:xfrm>
            <a:off x="6912424" y="0"/>
            <a:ext cx="1980056" cy="17387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altLang="ko-KR" noProof="0" dirty="0"/>
              <a:t>Fare clic sull'icona per inserire un'immagine</a:t>
            </a:r>
            <a:endParaRPr lang="ko-KR" altLang="en-US" noProof="0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8"/>
          </p:nvPr>
        </p:nvSpPr>
        <p:spPr>
          <a:xfrm>
            <a:off x="2591944" y="3404720"/>
            <a:ext cx="1980056" cy="17387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altLang="ko-KR" noProof="0" dirty="0"/>
              <a:t>Fare clic sull'icona per inserire un'immagine</a:t>
            </a:r>
            <a:endParaRPr lang="ko-KR" altLang="en-US" noProof="0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9"/>
          </p:nvPr>
        </p:nvSpPr>
        <p:spPr>
          <a:xfrm>
            <a:off x="4752184" y="3404720"/>
            <a:ext cx="1980056" cy="17387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altLang="ko-KR" noProof="0" dirty="0"/>
              <a:t>Fare clic sull'icona per inserire un'immagine</a:t>
            </a:r>
            <a:endParaRPr lang="ko-KR" altLang="en-US" noProof="0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20"/>
          </p:nvPr>
        </p:nvSpPr>
        <p:spPr>
          <a:xfrm>
            <a:off x="6912424" y="3404720"/>
            <a:ext cx="1980056" cy="17387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altLang="ko-KR" noProof="0" dirty="0"/>
              <a:t>Fare clic sull'icona per inserire un'immagine</a:t>
            </a:r>
            <a:endParaRPr lang="ko-KR" altLang="en-US" noProof="0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2787650"/>
            <a:ext cx="9144000" cy="23558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Picture 2" descr="D:\Fullppt\005-PNG이미지\노트북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635375" y="1095375"/>
            <a:ext cx="6011863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it-IT" altLang="ko-KR" dirty="0"/>
              <a:t>Fare clic per modificare stili del testo dello schema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it-IT" altLang="ko-KR" dirty="0"/>
              <a:t>Fare clic per modificare stili del testo dello schema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idx="1"/>
          </p:nvPr>
        </p:nvSpPr>
        <p:spPr>
          <a:xfrm>
            <a:off x="5283453" y="1491630"/>
            <a:ext cx="2834003" cy="211421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altLang="ko-KR" noProof="0" dirty="0"/>
              <a:t>Fare clic sull'icona per inserire un'immagine</a:t>
            </a:r>
            <a:endParaRPr lang="ko-KR" altLang="en-US" noProof="0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KBM-정애\014-Fullppt\PNG이미지\모니터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11188" y="1285875"/>
            <a:ext cx="3673475" cy="366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it-IT" altLang="ko-KR" dirty="0"/>
              <a:t>Fare clic per modificare stili del testo dello schema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it-IT" altLang="ko-KR" dirty="0"/>
              <a:t>Fare clic per modificare stili del testo dello schema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12"/>
          </p:nvPr>
        </p:nvSpPr>
        <p:spPr>
          <a:xfrm>
            <a:off x="771161" y="1446782"/>
            <a:ext cx="3325137" cy="232379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altLang="ko-KR" noProof="0" dirty="0"/>
              <a:t>Fare clic sull'icona per inserire un'immagine</a:t>
            </a:r>
            <a:endParaRPr lang="ko-KR" altLang="en-US" noProof="0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/>
          </a:p>
        </p:txBody>
      </p:sp>
      <p:grpSp>
        <p:nvGrpSpPr>
          <p:cNvPr id="4" name="Group 5"/>
          <p:cNvGrpSpPr>
            <a:grpSpLocks/>
          </p:cNvGrpSpPr>
          <p:nvPr userDrawn="1"/>
        </p:nvGrpSpPr>
        <p:grpSpPr bwMode="auto">
          <a:xfrm>
            <a:off x="3376613" y="506413"/>
            <a:ext cx="2376487" cy="4103687"/>
            <a:chOff x="2627784" y="1825002"/>
            <a:chExt cx="1198166" cy="2069560"/>
          </a:xfrm>
        </p:grpSpPr>
        <p:sp>
          <p:nvSpPr>
            <p:cNvPr id="5" name="Rounded Rectangle 6"/>
            <p:cNvSpPr/>
            <p:nvPr/>
          </p:nvSpPr>
          <p:spPr>
            <a:xfrm>
              <a:off x="2627784" y="1825002"/>
              <a:ext cx="1198166" cy="2069560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dirty="0"/>
            </a:p>
          </p:txBody>
        </p:sp>
        <p:sp>
          <p:nvSpPr>
            <p:cNvPr id="6" name="Rectangle 7"/>
            <p:cNvSpPr/>
            <p:nvPr/>
          </p:nvSpPr>
          <p:spPr>
            <a:xfrm>
              <a:off x="3155233" y="1922676"/>
              <a:ext cx="143268" cy="28021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dirty="0"/>
            </a:p>
          </p:txBody>
        </p:sp>
        <p:grpSp>
          <p:nvGrpSpPr>
            <p:cNvPr id="7" name="Group 8"/>
            <p:cNvGrpSpPr>
              <a:grpSpLocks/>
            </p:cNvGrpSpPr>
            <p:nvPr/>
          </p:nvGrpSpPr>
          <p:grpSpPr bwMode="auto">
            <a:xfrm>
              <a:off x="3168829" y="3704452"/>
              <a:ext cx="116076" cy="127684"/>
              <a:chOff x="2453209" y="5151638"/>
              <a:chExt cx="191820" cy="211002"/>
            </a:xfrm>
          </p:grpSpPr>
          <p:sp>
            <p:nvSpPr>
              <p:cNvPr id="8" name="Oval 11"/>
              <p:cNvSpPr/>
              <p:nvPr userDrawn="1"/>
            </p:nvSpPr>
            <p:spPr>
              <a:xfrm>
                <a:off x="2453209" y="5151638"/>
                <a:ext cx="191820" cy="2110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/>
              </a:p>
            </p:txBody>
          </p:sp>
          <p:sp>
            <p:nvSpPr>
              <p:cNvPr id="9" name="Rounded Rectangle 12"/>
              <p:cNvSpPr/>
              <p:nvPr userDrawn="1"/>
            </p:nvSpPr>
            <p:spPr>
              <a:xfrm>
                <a:off x="2504810" y="5209134"/>
                <a:ext cx="88619" cy="96581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/>
              </a:p>
            </p:txBody>
          </p:sp>
        </p:grpSp>
      </p:grpSp>
      <p:sp>
        <p:nvSpPr>
          <p:cNvPr id="14" name="Picture Placeholder 2"/>
          <p:cNvSpPr>
            <a:spLocks noGrp="1"/>
          </p:cNvSpPr>
          <p:nvPr>
            <p:ph type="pic" idx="12"/>
          </p:nvPr>
        </p:nvSpPr>
        <p:spPr>
          <a:xfrm>
            <a:off x="3526032" y="843558"/>
            <a:ext cx="2091935" cy="329854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altLang="ko-KR" noProof="0" dirty="0"/>
              <a:t>Fare clic sull'icona per inserire un'immagine</a:t>
            </a:r>
            <a:endParaRPr lang="ko-KR" altLang="en-US" noProof="0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/>
          <p:nvPr userDrawn="1"/>
        </p:nvSpPr>
        <p:spPr>
          <a:xfrm>
            <a:off x="0" y="0"/>
            <a:ext cx="2843213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"/>
          </p:nvPr>
        </p:nvSpPr>
        <p:spPr>
          <a:xfrm>
            <a:off x="2843808" y="0"/>
            <a:ext cx="6300192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altLang="ko-KR" noProof="0" dirty="0"/>
              <a:t>Fare clic sull'icona per inserire un'immagine</a:t>
            </a:r>
            <a:endParaRPr lang="ko-KR" altLang="en-US" noProof="0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 userDrawn="1"/>
        </p:nvSpPr>
        <p:spPr>
          <a:xfrm>
            <a:off x="468313" y="1492250"/>
            <a:ext cx="3311525" cy="2159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"/>
          </p:nvPr>
        </p:nvSpPr>
        <p:spPr>
          <a:xfrm>
            <a:off x="467544" y="0"/>
            <a:ext cx="3312368" cy="134761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altLang="ko-KR" noProof="0" dirty="0"/>
              <a:t>Fare clic sull'icona per inserire un'immagine</a:t>
            </a:r>
            <a:endParaRPr lang="ko-KR" altLang="en-US" noProof="0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/>
          </p:nvPr>
        </p:nvSpPr>
        <p:spPr>
          <a:xfrm>
            <a:off x="467544" y="3795886"/>
            <a:ext cx="3312368" cy="134761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altLang="ko-KR" noProof="0" dirty="0"/>
              <a:t>Fare clic sull'icona per inserire un'immagine</a:t>
            </a:r>
            <a:endParaRPr lang="ko-KR" altLang="en-US" noProof="0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>
            <a:grpSpLocks/>
          </p:cNvGrpSpPr>
          <p:nvPr userDrawn="1"/>
        </p:nvGrpSpPr>
        <p:grpSpPr bwMode="auto">
          <a:xfrm>
            <a:off x="354013" y="1131888"/>
            <a:ext cx="2849562" cy="3649662"/>
            <a:chOff x="354008" y="1131589"/>
            <a:chExt cx="2849840" cy="3649171"/>
          </a:xfrm>
        </p:grpSpPr>
        <p:sp>
          <p:nvSpPr>
            <p:cNvPr id="4" name="Rounded Rectangle 5"/>
            <p:cNvSpPr/>
            <p:nvPr/>
          </p:nvSpPr>
          <p:spPr>
            <a:xfrm>
              <a:off x="354008" y="1131589"/>
              <a:ext cx="2849840" cy="3649171"/>
            </a:xfrm>
            <a:prstGeom prst="roundRect">
              <a:avLst>
                <a:gd name="adj" fmla="val 3968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dirty="0"/>
            </a:p>
          </p:txBody>
        </p:sp>
        <p:sp>
          <p:nvSpPr>
            <p:cNvPr id="5" name="Rounded Rectangle 8"/>
            <p:cNvSpPr/>
            <p:nvPr/>
          </p:nvSpPr>
          <p:spPr>
            <a:xfrm>
              <a:off x="531825" y="1347460"/>
              <a:ext cx="107961" cy="3241239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6" name="Half Frame 11"/>
            <p:cNvSpPr/>
            <p:nvPr/>
          </p:nvSpPr>
          <p:spPr>
            <a:xfrm rot="5400000">
              <a:off x="2591866" y="1238672"/>
              <a:ext cx="503170" cy="501699"/>
            </a:xfrm>
            <a:prstGeom prst="halfFrame">
              <a:avLst>
                <a:gd name="adj1" fmla="val 23728"/>
                <a:gd name="adj2" fmla="val 24642"/>
              </a:avLst>
            </a:prstGeom>
            <a:solidFill>
              <a:schemeClr val="bg1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it-IT" altLang="ko-KR" dirty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G:\002-KIMS BUSINESS\007-02-Googleslidesppt\02-GSppt-Contents-Kim\20170429\02-\item01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984500" y="357188"/>
            <a:ext cx="3101975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le 3"/>
          <p:cNvSpPr/>
          <p:nvPr userDrawn="1"/>
        </p:nvSpPr>
        <p:spPr>
          <a:xfrm rot="2539017">
            <a:off x="-150813" y="312738"/>
            <a:ext cx="1311276" cy="276225"/>
          </a:xfrm>
          <a:custGeom>
            <a:avLst/>
            <a:gdLst/>
            <a:ahLst/>
            <a:cxnLst/>
            <a:rect l="l" t="t" r="r" b="b"/>
            <a:pathLst>
              <a:path w="1311499" h="276834">
                <a:moveTo>
                  <a:pt x="0" y="168822"/>
                </a:moveTo>
                <a:lnTo>
                  <a:pt x="1257493" y="168822"/>
                </a:lnTo>
                <a:cubicBezTo>
                  <a:pt x="1287320" y="168822"/>
                  <a:pt x="1311499" y="193001"/>
                  <a:pt x="1311499" y="222828"/>
                </a:cubicBezTo>
                <a:cubicBezTo>
                  <a:pt x="1311499" y="252655"/>
                  <a:pt x="1287320" y="276834"/>
                  <a:pt x="1257493" y="276834"/>
                </a:cubicBezTo>
                <a:lnTo>
                  <a:pt x="98341" y="276834"/>
                </a:lnTo>
                <a:close/>
                <a:moveTo>
                  <a:pt x="13263" y="108012"/>
                </a:moveTo>
                <a:lnTo>
                  <a:pt x="131896" y="0"/>
                </a:lnTo>
                <a:lnTo>
                  <a:pt x="990679" y="0"/>
                </a:lnTo>
                <a:cubicBezTo>
                  <a:pt x="1020506" y="0"/>
                  <a:pt x="1044685" y="24179"/>
                  <a:pt x="1044685" y="54006"/>
                </a:cubicBezTo>
                <a:cubicBezTo>
                  <a:pt x="1044685" y="83833"/>
                  <a:pt x="1020506" y="108012"/>
                  <a:pt x="990679" y="108012"/>
                </a:cubicBezTo>
                <a:close/>
              </a:path>
            </a:pathLst>
          </a:custGeom>
          <a:solidFill>
            <a:schemeClr val="bg1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ounded Rectangle 7"/>
          <p:cNvSpPr/>
          <p:nvPr userDrawn="1"/>
        </p:nvSpPr>
        <p:spPr>
          <a:xfrm rot="2539017">
            <a:off x="7980363" y="4554538"/>
            <a:ext cx="1314450" cy="277812"/>
          </a:xfrm>
          <a:custGeom>
            <a:avLst/>
            <a:gdLst/>
            <a:ahLst/>
            <a:cxnLst/>
            <a:rect l="l" t="t" r="r" b="b"/>
            <a:pathLst>
              <a:path w="1313980" h="276835">
                <a:moveTo>
                  <a:pt x="282631" y="184641"/>
                </a:moveTo>
                <a:cubicBezTo>
                  <a:pt x="292404" y="174868"/>
                  <a:pt x="305907" y="168823"/>
                  <a:pt x="320820" y="168822"/>
                </a:cubicBezTo>
                <a:lnTo>
                  <a:pt x="1281494" y="168822"/>
                </a:lnTo>
                <a:lnTo>
                  <a:pt x="1162861" y="276834"/>
                </a:lnTo>
                <a:lnTo>
                  <a:pt x="320820" y="276835"/>
                </a:lnTo>
                <a:cubicBezTo>
                  <a:pt x="290992" y="276835"/>
                  <a:pt x="266814" y="252656"/>
                  <a:pt x="266814" y="222829"/>
                </a:cubicBezTo>
                <a:cubicBezTo>
                  <a:pt x="266814" y="207915"/>
                  <a:pt x="272859" y="194413"/>
                  <a:pt x="282631" y="184641"/>
                </a:cubicBezTo>
                <a:close/>
                <a:moveTo>
                  <a:pt x="15817" y="15819"/>
                </a:moveTo>
                <a:cubicBezTo>
                  <a:pt x="25590" y="6046"/>
                  <a:pt x="39091" y="1"/>
                  <a:pt x="54005" y="1"/>
                </a:cubicBezTo>
                <a:lnTo>
                  <a:pt x="1215638" y="0"/>
                </a:lnTo>
                <a:lnTo>
                  <a:pt x="1313980" y="108013"/>
                </a:lnTo>
                <a:lnTo>
                  <a:pt x="54005" y="108013"/>
                </a:lnTo>
                <a:cubicBezTo>
                  <a:pt x="24178" y="108013"/>
                  <a:pt x="0" y="83834"/>
                  <a:pt x="0" y="54007"/>
                </a:cubicBezTo>
                <a:cubicBezTo>
                  <a:pt x="0" y="39093"/>
                  <a:pt x="6044" y="25592"/>
                  <a:pt x="15817" y="15819"/>
                </a:cubicBezTo>
                <a:close/>
              </a:path>
            </a:pathLst>
          </a:custGeom>
          <a:solidFill>
            <a:schemeClr val="bg1"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0" y="3775634"/>
            <a:ext cx="9144000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it-IT" altLang="ko-KR" dirty="0"/>
              <a:t>Fare clic per modificare stili del testo dello schema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-148" y="4351698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it-IT" altLang="ko-KR" dirty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110" y="205200"/>
            <a:ext cx="822933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110" y="1203390"/>
            <a:ext cx="2649780" cy="142263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730" y="1203390"/>
            <a:ext cx="2649780" cy="142263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350" y="1203390"/>
            <a:ext cx="2649780" cy="142263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7110" y="2761560"/>
            <a:ext cx="2649780" cy="142263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730" y="2761560"/>
            <a:ext cx="2649780" cy="142263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022350" y="2761560"/>
            <a:ext cx="2649780" cy="142263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959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3FFE119-5FCA-4D9C-9C07-1B81A0BF3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6FF77-2719-4AD0-8740-0B90FF5D1EFB}" type="datetime1">
              <a:rPr lang="en-US" smtClean="0"/>
              <a:t>9/30/2024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2C5995-6284-4D7F-AB1C-CA8FE63A7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1E4B0D-9C21-48D0-9438-C47370681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6565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/>
          </p:cNvGrpSpPr>
          <p:nvPr userDrawn="1"/>
        </p:nvGrpSpPr>
        <p:grpSpPr bwMode="auto">
          <a:xfrm>
            <a:off x="1358900" y="1355725"/>
            <a:ext cx="2420938" cy="2425700"/>
            <a:chOff x="894913" y="1065128"/>
            <a:chExt cx="2420639" cy="2425386"/>
          </a:xfrm>
        </p:grpSpPr>
        <p:pic>
          <p:nvPicPr>
            <p:cNvPr id="5" name="Picture 4" descr="G:\002-KIMS BUSINESS\007-02-Googleslidesppt\02-GSppt-Contents-Kim\20170429\02-\item02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004758">
              <a:off x="963129" y="1820488"/>
              <a:ext cx="1630218" cy="17098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4" descr="G:\002-KIMS BUSINESS\007-02-Googleslidesppt\02-GSppt-Contents-Kim\20170429\02-\item02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-3030977">
              <a:off x="1645526" y="1354124"/>
              <a:ext cx="1630218" cy="17098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Oval 6"/>
            <p:cNvSpPr/>
            <p:nvPr/>
          </p:nvSpPr>
          <p:spPr>
            <a:xfrm>
              <a:off x="1115549" y="1539730"/>
              <a:ext cx="1617462" cy="161745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pic>
          <p:nvPicPr>
            <p:cNvPr id="8" name="Picture 4" descr="G:\002-KIMS BUSINESS\007-02-Googleslidesppt\02-GSppt-Contents-Kim\20170429\02-\item02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-8124767">
              <a:off x="894913" y="1065128"/>
              <a:ext cx="1630218" cy="17098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3707904" y="2253238"/>
            <a:ext cx="5436096" cy="47357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it-IT" altLang="ko-KR" dirty="0"/>
              <a:t>Fare clic per modificare stili del testo dello schema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3707904" y="2726814"/>
            <a:ext cx="5436096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it-IT" altLang="ko-KR" dirty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216" y="1085850"/>
            <a:ext cx="6619244" cy="2497186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216" y="3583035"/>
            <a:ext cx="6619244" cy="646065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9/30/2024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19493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51963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2146300"/>
            <a:ext cx="6619243" cy="1436735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3583036"/>
            <a:ext cx="6619244" cy="645300"/>
          </a:xfrm>
        </p:spPr>
        <p:txBody>
          <a:bodyPr anchor="t"/>
          <a:lstStyle>
            <a:lvl1pPr marL="0" indent="0" algn="l">
              <a:buNone/>
              <a:defRPr sz="15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7893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485" y="1545432"/>
            <a:ext cx="3297254" cy="3146822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0870" y="1542069"/>
            <a:ext cx="3297256" cy="3150184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1168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485" y="1428750"/>
            <a:ext cx="329725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485" y="1885950"/>
            <a:ext cx="3297254" cy="2806304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0872" y="1428750"/>
            <a:ext cx="329725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0872" y="1885950"/>
            <a:ext cx="3297254" cy="2806304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9/30/2024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4383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9/30/2024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5853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9/30/2024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662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>
          <a:xfrm rot="2539017">
            <a:off x="-150813" y="312738"/>
            <a:ext cx="1311276" cy="276225"/>
          </a:xfrm>
          <a:custGeom>
            <a:avLst/>
            <a:gdLst/>
            <a:ahLst/>
            <a:cxnLst/>
            <a:rect l="l" t="t" r="r" b="b"/>
            <a:pathLst>
              <a:path w="1311499" h="276834">
                <a:moveTo>
                  <a:pt x="0" y="168822"/>
                </a:moveTo>
                <a:lnTo>
                  <a:pt x="1257493" y="168822"/>
                </a:lnTo>
                <a:cubicBezTo>
                  <a:pt x="1287320" y="168822"/>
                  <a:pt x="1311499" y="193001"/>
                  <a:pt x="1311499" y="222828"/>
                </a:cubicBezTo>
                <a:cubicBezTo>
                  <a:pt x="1311499" y="252655"/>
                  <a:pt x="1287320" y="276834"/>
                  <a:pt x="1257493" y="276834"/>
                </a:cubicBezTo>
                <a:lnTo>
                  <a:pt x="98341" y="276834"/>
                </a:lnTo>
                <a:close/>
                <a:moveTo>
                  <a:pt x="13263" y="108012"/>
                </a:moveTo>
                <a:lnTo>
                  <a:pt x="131896" y="0"/>
                </a:lnTo>
                <a:lnTo>
                  <a:pt x="990679" y="0"/>
                </a:lnTo>
                <a:cubicBezTo>
                  <a:pt x="1020506" y="0"/>
                  <a:pt x="1044685" y="24179"/>
                  <a:pt x="1044685" y="54006"/>
                </a:cubicBezTo>
                <a:cubicBezTo>
                  <a:pt x="1044685" y="83833"/>
                  <a:pt x="1020506" y="108012"/>
                  <a:pt x="990679" y="108012"/>
                </a:cubicBezTo>
                <a:close/>
              </a:path>
            </a:pathLst>
          </a:custGeom>
          <a:solidFill>
            <a:schemeClr val="bg1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ounded Rectangle 7"/>
          <p:cNvSpPr/>
          <p:nvPr userDrawn="1"/>
        </p:nvSpPr>
        <p:spPr>
          <a:xfrm rot="2539017">
            <a:off x="7980363" y="4554538"/>
            <a:ext cx="1314450" cy="277812"/>
          </a:xfrm>
          <a:custGeom>
            <a:avLst/>
            <a:gdLst/>
            <a:ahLst/>
            <a:cxnLst/>
            <a:rect l="l" t="t" r="r" b="b"/>
            <a:pathLst>
              <a:path w="1313980" h="276835">
                <a:moveTo>
                  <a:pt x="282631" y="184641"/>
                </a:moveTo>
                <a:cubicBezTo>
                  <a:pt x="292404" y="174868"/>
                  <a:pt x="305907" y="168823"/>
                  <a:pt x="320820" y="168822"/>
                </a:cubicBezTo>
                <a:lnTo>
                  <a:pt x="1281494" y="168822"/>
                </a:lnTo>
                <a:lnTo>
                  <a:pt x="1162861" y="276834"/>
                </a:lnTo>
                <a:lnTo>
                  <a:pt x="320820" y="276835"/>
                </a:lnTo>
                <a:cubicBezTo>
                  <a:pt x="290992" y="276835"/>
                  <a:pt x="266814" y="252656"/>
                  <a:pt x="266814" y="222829"/>
                </a:cubicBezTo>
                <a:cubicBezTo>
                  <a:pt x="266814" y="207915"/>
                  <a:pt x="272859" y="194413"/>
                  <a:pt x="282631" y="184641"/>
                </a:cubicBezTo>
                <a:close/>
                <a:moveTo>
                  <a:pt x="15817" y="15819"/>
                </a:moveTo>
                <a:cubicBezTo>
                  <a:pt x="25590" y="6046"/>
                  <a:pt x="39091" y="1"/>
                  <a:pt x="54005" y="1"/>
                </a:cubicBezTo>
                <a:lnTo>
                  <a:pt x="1215638" y="0"/>
                </a:lnTo>
                <a:lnTo>
                  <a:pt x="1313980" y="108013"/>
                </a:lnTo>
                <a:lnTo>
                  <a:pt x="54005" y="108013"/>
                </a:lnTo>
                <a:cubicBezTo>
                  <a:pt x="24178" y="108013"/>
                  <a:pt x="0" y="83834"/>
                  <a:pt x="0" y="54007"/>
                </a:cubicBezTo>
                <a:cubicBezTo>
                  <a:pt x="0" y="39093"/>
                  <a:pt x="6044" y="25592"/>
                  <a:pt x="15817" y="15819"/>
                </a:cubicBezTo>
                <a:close/>
              </a:path>
            </a:pathLst>
          </a:custGeom>
          <a:solidFill>
            <a:schemeClr val="bg1"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6" name="Group 1"/>
          <p:cNvGrpSpPr>
            <a:grpSpLocks/>
          </p:cNvGrpSpPr>
          <p:nvPr userDrawn="1"/>
        </p:nvGrpSpPr>
        <p:grpSpPr bwMode="auto">
          <a:xfrm>
            <a:off x="2690813" y="319088"/>
            <a:ext cx="4378325" cy="4443412"/>
            <a:chOff x="2987824" y="255370"/>
            <a:chExt cx="3658591" cy="3712633"/>
          </a:xfrm>
        </p:grpSpPr>
        <p:sp>
          <p:nvSpPr>
            <p:cNvPr id="7" name="Rounded Rectangle 7"/>
            <p:cNvSpPr/>
            <p:nvPr userDrawn="1"/>
          </p:nvSpPr>
          <p:spPr>
            <a:xfrm rot="2743412">
              <a:off x="2570034" y="838977"/>
              <a:ext cx="1478951" cy="311737"/>
            </a:xfrm>
            <a:custGeom>
              <a:avLst/>
              <a:gdLst/>
              <a:ahLst/>
              <a:cxnLst/>
              <a:rect l="l" t="t" r="r" b="b"/>
              <a:pathLst>
                <a:path w="1313980" h="276835">
                  <a:moveTo>
                    <a:pt x="282631" y="184641"/>
                  </a:moveTo>
                  <a:cubicBezTo>
                    <a:pt x="292404" y="174868"/>
                    <a:pt x="305907" y="168823"/>
                    <a:pt x="320820" y="168822"/>
                  </a:cubicBezTo>
                  <a:lnTo>
                    <a:pt x="1281494" y="168822"/>
                  </a:lnTo>
                  <a:lnTo>
                    <a:pt x="1162861" y="276834"/>
                  </a:lnTo>
                  <a:lnTo>
                    <a:pt x="320820" y="276835"/>
                  </a:lnTo>
                  <a:cubicBezTo>
                    <a:pt x="290992" y="276835"/>
                    <a:pt x="266814" y="252656"/>
                    <a:pt x="266814" y="222829"/>
                  </a:cubicBezTo>
                  <a:cubicBezTo>
                    <a:pt x="266814" y="207915"/>
                    <a:pt x="272859" y="194413"/>
                    <a:pt x="282631" y="184641"/>
                  </a:cubicBezTo>
                  <a:close/>
                  <a:moveTo>
                    <a:pt x="15817" y="15819"/>
                  </a:moveTo>
                  <a:cubicBezTo>
                    <a:pt x="25590" y="6046"/>
                    <a:pt x="39091" y="1"/>
                    <a:pt x="54005" y="1"/>
                  </a:cubicBezTo>
                  <a:lnTo>
                    <a:pt x="1215638" y="0"/>
                  </a:lnTo>
                  <a:lnTo>
                    <a:pt x="1313980" y="108013"/>
                  </a:lnTo>
                  <a:lnTo>
                    <a:pt x="54005" y="108013"/>
                  </a:lnTo>
                  <a:cubicBezTo>
                    <a:pt x="24178" y="108013"/>
                    <a:pt x="0" y="83834"/>
                    <a:pt x="0" y="54007"/>
                  </a:cubicBezTo>
                  <a:cubicBezTo>
                    <a:pt x="0" y="39093"/>
                    <a:pt x="6044" y="25592"/>
                    <a:pt x="15817" y="15819"/>
                  </a:cubicBezTo>
                  <a:close/>
                </a:path>
              </a:pathLst>
            </a:custGeom>
            <a:solidFill>
              <a:schemeClr val="bg1">
                <a:alpha val="2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8" name="Rounded Rectangle 3"/>
            <p:cNvSpPr/>
            <p:nvPr userDrawn="1"/>
          </p:nvSpPr>
          <p:spPr>
            <a:xfrm rot="2588287">
              <a:off x="4911304" y="3206641"/>
              <a:ext cx="1476436" cy="311708"/>
            </a:xfrm>
            <a:custGeom>
              <a:avLst/>
              <a:gdLst/>
              <a:ahLst/>
              <a:cxnLst/>
              <a:rect l="l" t="t" r="r" b="b"/>
              <a:pathLst>
                <a:path w="1311499" h="276834">
                  <a:moveTo>
                    <a:pt x="0" y="168822"/>
                  </a:moveTo>
                  <a:lnTo>
                    <a:pt x="1257493" y="168822"/>
                  </a:lnTo>
                  <a:cubicBezTo>
                    <a:pt x="1287320" y="168822"/>
                    <a:pt x="1311499" y="193001"/>
                    <a:pt x="1311499" y="222828"/>
                  </a:cubicBezTo>
                  <a:cubicBezTo>
                    <a:pt x="1311499" y="252655"/>
                    <a:pt x="1287320" y="276834"/>
                    <a:pt x="1257493" y="276834"/>
                  </a:cubicBezTo>
                  <a:lnTo>
                    <a:pt x="98341" y="276834"/>
                  </a:lnTo>
                  <a:close/>
                  <a:moveTo>
                    <a:pt x="13263" y="108012"/>
                  </a:moveTo>
                  <a:lnTo>
                    <a:pt x="131896" y="0"/>
                  </a:lnTo>
                  <a:lnTo>
                    <a:pt x="990679" y="0"/>
                  </a:lnTo>
                  <a:cubicBezTo>
                    <a:pt x="1020506" y="0"/>
                    <a:pt x="1044685" y="24179"/>
                    <a:pt x="1044685" y="54006"/>
                  </a:cubicBezTo>
                  <a:cubicBezTo>
                    <a:pt x="1044685" y="83833"/>
                    <a:pt x="1020506" y="108012"/>
                    <a:pt x="990679" y="108012"/>
                  </a:cubicBezTo>
                  <a:close/>
                </a:path>
              </a:pathLst>
            </a:custGeom>
            <a:solidFill>
              <a:schemeClr val="bg1">
                <a:alpha val="2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grpSp>
          <p:nvGrpSpPr>
            <p:cNvPr id="9" name="Group 6"/>
            <p:cNvGrpSpPr>
              <a:grpSpLocks/>
            </p:cNvGrpSpPr>
            <p:nvPr userDrawn="1"/>
          </p:nvGrpSpPr>
          <p:grpSpPr bwMode="auto">
            <a:xfrm>
              <a:off x="2987824" y="302238"/>
              <a:ext cx="3658590" cy="3665767"/>
              <a:chOff x="894913" y="1065128"/>
              <a:chExt cx="2420639" cy="2425386"/>
            </a:xfrm>
          </p:grpSpPr>
          <p:pic>
            <p:nvPicPr>
              <p:cNvPr id="13" name="Picture 7" descr="G:\002-KIMS BUSINESS\007-02-Googleslidesppt\02-GSppt-Contents-Kim\20170429\02-\item02.png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 rot="5004758">
                <a:off x="963129" y="1820488"/>
                <a:ext cx="1630218" cy="17098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" name="Picture 4" descr="G:\002-KIMS BUSINESS\007-02-Googleslidesppt\02-GSppt-Contents-Kim\20170429\02-\item02.png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rot="-3030977">
                <a:off x="1645526" y="1354124"/>
                <a:ext cx="1630218" cy="17098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5" name="Oval 11"/>
              <p:cNvSpPr/>
              <p:nvPr/>
            </p:nvSpPr>
            <p:spPr>
              <a:xfrm>
                <a:off x="1115210" y="1539615"/>
                <a:ext cx="1617563" cy="16165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pic>
            <p:nvPicPr>
              <p:cNvPr id="16" name="Picture 4" descr="G:\002-KIMS BUSINESS\007-02-Googleslidesppt\02-GSppt-Contents-Kim\20170429\02-\item02.png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 rot="-8124767">
                <a:off x="894913" y="1065128"/>
                <a:ext cx="1630218" cy="17098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2" name="Oval 18"/>
            <p:cNvSpPr/>
            <p:nvPr userDrawn="1"/>
          </p:nvSpPr>
          <p:spPr>
            <a:xfrm>
              <a:off x="3452112" y="1154679"/>
              <a:ext cx="2188787" cy="2188583"/>
            </a:xfrm>
            <a:prstGeom prst="ellipse">
              <a:avLst/>
            </a:prstGeom>
            <a:noFill/>
            <a:ln w="15875">
              <a:solidFill>
                <a:schemeClr val="accent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3392288" y="2283718"/>
            <a:ext cx="2359424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1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it-IT" altLang="ko-KR" dirty="0"/>
              <a:t>Fare clic per modificare stili del testo dello schema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3392140" y="2859781"/>
            <a:ext cx="2359424" cy="57606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accent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it-IT" altLang="ko-KR" dirty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5" y="1085850"/>
            <a:ext cx="2550798" cy="1085850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8462" y="1085850"/>
            <a:ext cx="3896998" cy="3429000"/>
          </a:xfrm>
        </p:spPr>
        <p:txBody>
          <a:bodyPr anchor="ctr"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5" y="2346961"/>
            <a:ext cx="2550797" cy="2171699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9/30/2024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86553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430" y="1390644"/>
            <a:ext cx="3819680" cy="1181106"/>
          </a:xfrm>
        </p:spPr>
        <p:txBody>
          <a:bodyPr anchor="b">
            <a:normAutofit/>
          </a:bodyPr>
          <a:lstStyle>
            <a:lvl1pPr algn="l">
              <a:defRPr sz="27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2160" y="857250"/>
            <a:ext cx="2400300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2743200"/>
            <a:ext cx="3813734" cy="1028700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2759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3600440"/>
            <a:ext cx="6619243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216" y="514350"/>
            <a:ext cx="6619244" cy="27305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7" y="4025494"/>
            <a:ext cx="6619242" cy="370284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495199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1085850"/>
            <a:ext cx="6619244" cy="1485900"/>
          </a:xfrm>
        </p:spPr>
        <p:txBody>
          <a:bodyPr/>
          <a:lstStyle>
            <a:lvl1pPr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2743200"/>
            <a:ext cx="6619244" cy="1771650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834949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101" y="1085850"/>
            <a:ext cx="5999486" cy="1742531"/>
          </a:xfrm>
        </p:spPr>
        <p:txBody>
          <a:bodyPr/>
          <a:lstStyle>
            <a:lvl1pPr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7800" y="2828380"/>
            <a:ext cx="5459737" cy="256631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05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marL="0" lvl="0" indent="0"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3262993"/>
            <a:ext cx="6619244" cy="1257300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73721" y="728440"/>
            <a:ext cx="601434" cy="15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915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7868" y="1960341"/>
            <a:ext cx="601434" cy="15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915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3746967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2343151"/>
            <a:ext cx="6619245" cy="1239885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3583036"/>
            <a:ext cx="6619244" cy="645300"/>
          </a:xfrm>
        </p:spPr>
        <p:txBody>
          <a:bodyPr anchor="t"/>
          <a:lstStyle>
            <a:lvl1pPr marL="0" indent="0" algn="l">
              <a:buNone/>
              <a:defRPr sz="15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640453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15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710" y="1485900"/>
            <a:ext cx="2210150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347" y="2000250"/>
            <a:ext cx="2195513" cy="269200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2745" y="1485900"/>
            <a:ext cx="2202181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4829" y="2000250"/>
            <a:ext cx="2210096" cy="269200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3525" y="1485900"/>
            <a:ext cx="2199085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3525" y="2000250"/>
            <a:ext cx="2199085" cy="269200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4607" y="1600200"/>
            <a:ext cx="0" cy="29718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1670" y="1600200"/>
            <a:ext cx="0" cy="297516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9/30/2024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768546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15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347" y="3188212"/>
            <a:ext cx="2205038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347" y="1657350"/>
            <a:ext cx="2205038" cy="1143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347" y="3620409"/>
            <a:ext cx="2205038" cy="49439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032" y="3188212"/>
            <a:ext cx="219789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031" y="1657350"/>
            <a:ext cx="2197894" cy="1143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016" y="3620408"/>
            <a:ext cx="2200805" cy="49439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3525" y="3188212"/>
            <a:ext cx="2199085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3525" y="1657350"/>
            <a:ext cx="2199085" cy="1143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3432" y="3620406"/>
            <a:ext cx="2201998" cy="49439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4607" y="1600200"/>
            <a:ext cx="0" cy="29718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1670" y="1600200"/>
            <a:ext cx="0" cy="297516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9/30/2024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94350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99261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8159" y="322660"/>
            <a:ext cx="1314451" cy="4369594"/>
          </a:xfrm>
        </p:spPr>
        <p:txBody>
          <a:bodyPr vert="eaVert" anchor="b" anchorCtr="0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348" y="665561"/>
            <a:ext cx="5567362" cy="4026693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309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/>
          </p:nvPr>
        </p:nvSpPr>
        <p:spPr>
          <a:xfrm>
            <a:off x="3563888" y="627534"/>
            <a:ext cx="1296144" cy="129614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altLang="ko-KR" noProof="0" dirty="0"/>
              <a:t>Fare clic sull'icona per inserire un'immagine</a:t>
            </a:r>
            <a:endParaRPr lang="ko-KR" altLang="en-US" noProof="0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/>
          </p:nvPr>
        </p:nvSpPr>
        <p:spPr>
          <a:xfrm>
            <a:off x="3563888" y="2031690"/>
            <a:ext cx="1296144" cy="129614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altLang="ko-KR" noProof="0" dirty="0"/>
              <a:t>Fare clic sull'icona per inserire un'immagine</a:t>
            </a:r>
            <a:endParaRPr lang="ko-KR" altLang="en-US" noProof="0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1"/>
          </p:nvPr>
        </p:nvSpPr>
        <p:spPr>
          <a:xfrm>
            <a:off x="3563888" y="3435846"/>
            <a:ext cx="1296144" cy="129614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altLang="ko-KR" noProof="0" dirty="0"/>
              <a:t>Fare clic sull'icona per inserire un'immagine</a:t>
            </a:r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655281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it-IT" altLang="ko-KR" dirty="0"/>
              <a:t>Fare clic per modificare stili del testo dello schema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it-IT" altLang="ko-KR" dirty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1"/>
          <p:cNvSpPr/>
          <p:nvPr userDrawn="1"/>
        </p:nvSpPr>
        <p:spPr>
          <a:xfrm>
            <a:off x="0" y="1058863"/>
            <a:ext cx="9144000" cy="40846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323528" y="123478"/>
            <a:ext cx="8820472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it-IT" altLang="ko-KR" dirty="0"/>
              <a:t>Fare clic per modificare stili del testo dello schema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323528" y="699542"/>
            <a:ext cx="8820472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2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it-IT" altLang="ko-KR" dirty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619672" y="123478"/>
            <a:ext cx="7524328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it-IT" altLang="ko-KR" dirty="0"/>
              <a:t>Fare clic per modificare stili del testo dello schema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1619672" y="699542"/>
            <a:ext cx="7524328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2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it-IT" altLang="ko-KR" dirty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/>
          </p:nvPr>
        </p:nvSpPr>
        <p:spPr>
          <a:xfrm>
            <a:off x="3563888" y="627534"/>
            <a:ext cx="1296144" cy="129614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altLang="ko-KR" noProof="0" dirty="0"/>
              <a:t>Fare clic sull'icona per inserire un'immagine</a:t>
            </a:r>
            <a:endParaRPr lang="ko-KR" altLang="en-US" noProof="0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/>
          </p:nvPr>
        </p:nvSpPr>
        <p:spPr>
          <a:xfrm>
            <a:off x="3563888" y="2031690"/>
            <a:ext cx="1296144" cy="129614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altLang="ko-KR" noProof="0" dirty="0"/>
              <a:t>Fare clic sull'icona per inserire un'immagine</a:t>
            </a:r>
            <a:endParaRPr lang="ko-KR" altLang="en-US" noProof="0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1"/>
          </p:nvPr>
        </p:nvSpPr>
        <p:spPr>
          <a:xfrm>
            <a:off x="3563888" y="3435846"/>
            <a:ext cx="1296144" cy="129614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altLang="ko-KR" noProof="0" dirty="0"/>
              <a:t>Fare clic sull'icona per inserire un'immagine</a:t>
            </a:r>
            <a:endParaRPr lang="ko-KR" altLang="en-US" noProof="0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t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altLang="ko-KR" noProof="0" dirty="0"/>
              <a:t>Fare clic sull'icona per inserire un'immagine</a:t>
            </a:r>
            <a:endParaRPr lang="ko-KR" altLang="en-US" noProof="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5.xml"/><Relationship Id="rId16" Type="http://schemas.openxmlformats.org/officeDocument/2006/relationships/slideLayout" Target="../slideLayouts/slideLayout19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3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25.xml"/><Relationship Id="rId21" Type="http://schemas.openxmlformats.org/officeDocument/2006/relationships/image" Target="../media/image8.png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23" Type="http://schemas.openxmlformats.org/officeDocument/2006/relationships/image" Target="../media/image10.png"/><Relationship Id="rId10" Type="http://schemas.openxmlformats.org/officeDocument/2006/relationships/slideLayout" Target="../slideLayouts/slideLayout32.xml"/><Relationship Id="rId19" Type="http://schemas.openxmlformats.org/officeDocument/2006/relationships/theme" Target="../theme/theme4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Relationship Id="rId22" Type="http://schemas.openxmlformats.org/officeDocument/2006/relationships/image" Target="../media/image9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6219"/>
            </a:gs>
            <a:gs pos="100000">
              <a:srgbClr val="C07351"/>
            </a:gs>
            <a:gs pos="100000">
              <a:srgbClr val="56440A"/>
            </a:gs>
            <a:gs pos="100000">
              <a:schemeClr val="accent3">
                <a:lumMod val="50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3">
                <a:lumMod val="7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Arial Unicode MS" pitchFamily="34" charset="-128"/>
        </a:defRPr>
      </a:lvl1pPr>
      <a:lvl2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2pPr>
      <a:lvl3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3pPr>
      <a:lvl4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4pPr>
      <a:lvl5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Arial Unicode MS" pitchFamily="34" charset="-128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Arial Unicode MS" pitchFamily="34" charset="-128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Arial Unicode MS" pitchFamily="34" charset="-128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Arial Unicode MS" pitchFamily="34" charset="-128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Arial Unicode MS" pitchFamily="34" charset="-128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846219"/>
            </a:gs>
            <a:gs pos="100000">
              <a:srgbClr val="C07351"/>
            </a:gs>
            <a:gs pos="100000">
              <a:srgbClr val="56440A"/>
            </a:gs>
            <a:gs pos="100000">
              <a:schemeClr val="accent3">
                <a:lumMod val="50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3">
                <a:lumMod val="7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73" r:id="rId6"/>
    <p:sldLayoutId id="2147483672" r:id="rId7"/>
    <p:sldLayoutId id="2147483671" r:id="rId8"/>
    <p:sldLayoutId id="2147483682" r:id="rId9"/>
    <p:sldLayoutId id="2147483670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95" r:id="rId17"/>
    <p:sldLayoutId id="2147483698" r:id="rId18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Arial Unicode MS" pitchFamily="34" charset="-128"/>
        </a:defRPr>
      </a:lvl1pPr>
      <a:lvl2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2pPr>
      <a:lvl3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3pPr>
      <a:lvl4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4pPr>
      <a:lvl5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Arial Unicode MS" pitchFamily="34" charset="-128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Arial Unicode MS" pitchFamily="34" charset="-128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Arial Unicode MS" pitchFamily="34" charset="-128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Arial Unicode MS" pitchFamily="34" charset="-128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Arial Unicode MS" pitchFamily="34" charset="-128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846219"/>
            </a:gs>
            <a:gs pos="100000">
              <a:srgbClr val="C07351"/>
            </a:gs>
            <a:gs pos="100000">
              <a:srgbClr val="56440A"/>
            </a:gs>
            <a:gs pos="100000">
              <a:schemeClr val="accent3">
                <a:lumMod val="50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3">
                <a:lumMod val="7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Arial Unicode MS" pitchFamily="34" charset="-128"/>
        </a:defRPr>
      </a:lvl1pPr>
      <a:lvl2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2pPr>
      <a:lvl3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3pPr>
      <a:lvl4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4pPr>
      <a:lvl5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Arial Unicode MS" pitchFamily="34" charset="-128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Arial Unicode MS" pitchFamily="34" charset="-128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Arial Unicode MS" pitchFamily="34" charset="-128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Arial Unicode MS" pitchFamily="34" charset="-128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Arial Unicode MS" pitchFamily="34" charset="-128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6219"/>
            </a:gs>
            <a:gs pos="100000">
              <a:srgbClr val="C07351"/>
            </a:gs>
            <a:gs pos="100000">
              <a:srgbClr val="56440A"/>
            </a:gs>
            <a:gs pos="100000">
              <a:schemeClr val="accent3">
                <a:lumMod val="50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3">
                <a:lumMod val="7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002264"/>
            <a:ext cx="3027759" cy="31412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169261"/>
            <a:ext cx="1141809" cy="1774090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6456759" y="1257300"/>
            <a:ext cx="2114550" cy="211455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5999560" y="1"/>
            <a:ext cx="1202540" cy="8560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4408" y="4572000"/>
            <a:ext cx="745301" cy="5715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584" y="339538"/>
            <a:ext cx="7053542" cy="10503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484" y="1539689"/>
            <a:ext cx="6709906" cy="31466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616730" y="1343026"/>
            <a:ext cx="742949" cy="2285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25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9/30/2024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713680" y="2418973"/>
            <a:ext cx="2894846" cy="2286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25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4406" y="221797"/>
            <a:ext cx="628649" cy="5757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1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499029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  <p:sldLayoutId id="2147483715" r:id="rId16"/>
    <p:sldLayoutId id="2147483716" r:id="rId17"/>
    <p:sldLayoutId id="2147483717" r:id="rId18"/>
  </p:sldLayoutIdLst>
  <p:txStyles>
    <p:titleStyle>
      <a:lvl1pPr algn="l" defTabSz="342900" rtl="0" eaLnBrk="1" latinLnBrk="0" hangingPunct="1">
        <a:spcBef>
          <a:spcPct val="0"/>
        </a:spcBef>
        <a:buNone/>
        <a:defRPr sz="315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5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35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187950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0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2951820" y="2653195"/>
            <a:ext cx="3240360" cy="57569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it-IT" altLang="it-IT" sz="1200" dirty="0">
                <a:solidFill>
                  <a:schemeClr val="bg1"/>
                </a:solidFill>
                <a:latin typeface="Franklin Gothic Heavy" panose="020B0903020102020204" pitchFamily="34" charset="0"/>
                <a:ea typeface="Arial Unicode MS" pitchFamily="34" charset="-128"/>
              </a:rPr>
              <a:t>Fattori di rischio </a:t>
            </a:r>
            <a:r>
              <a:rPr lang="it-IT" altLang="it-IT" sz="1200" dirty="0" err="1">
                <a:solidFill>
                  <a:schemeClr val="bg1"/>
                </a:solidFill>
                <a:latin typeface="Franklin Gothic Heavy" panose="020B0903020102020204" pitchFamily="34" charset="0"/>
                <a:ea typeface="Arial Unicode MS" pitchFamily="34" charset="-128"/>
              </a:rPr>
              <a:t>psico</a:t>
            </a:r>
            <a:r>
              <a:rPr lang="it-IT" altLang="it-IT" sz="1200" dirty="0">
                <a:solidFill>
                  <a:schemeClr val="bg1"/>
                </a:solidFill>
                <a:latin typeface="Franklin Gothic Heavy" panose="020B0903020102020204" pitchFamily="34" charset="0"/>
                <a:ea typeface="Arial Unicode MS" pitchFamily="34" charset="-128"/>
              </a:rPr>
              <a:t>-sociali nei </a:t>
            </a:r>
          </a:p>
          <a:p>
            <a:r>
              <a:rPr lang="it-IT" altLang="it-IT" sz="1200" dirty="0">
                <a:solidFill>
                  <a:schemeClr val="bg1"/>
                </a:solidFill>
                <a:latin typeface="Franklin Gothic Heavy" panose="020B0903020102020204" pitchFamily="34" charset="0"/>
                <a:ea typeface="Arial Unicode MS" pitchFamily="34" charset="-128"/>
              </a:rPr>
              <a:t>contesti lavorativi:  indicatori e rilevazioni</a:t>
            </a:r>
          </a:p>
        </p:txBody>
      </p:sp>
      <p:sp>
        <p:nvSpPr>
          <p:cNvPr id="25603" name="Text Placeholder 3"/>
          <p:cNvSpPr>
            <a:spLocks noGrp="1"/>
          </p:cNvSpPr>
          <p:nvPr>
            <p:ph type="body" sz="quarter" idx="11"/>
          </p:nvPr>
        </p:nvSpPr>
        <p:spPr bwMode="auto">
          <a:xfrm>
            <a:off x="2987824" y="2139702"/>
            <a:ext cx="3240360" cy="28803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it-IT" altLang="zh-CN" sz="1600" dirty="0">
                <a:solidFill>
                  <a:schemeClr val="bg1"/>
                </a:solidFill>
                <a:latin typeface="Franklin Gothic Heavy" panose="020B0903020102020204" pitchFamily="34" charset="0"/>
                <a:ea typeface="Arial Unicode MS" pitchFamily="34" charset="-128"/>
              </a:rPr>
              <a:t>La discriminazione  nei </a:t>
            </a:r>
          </a:p>
          <a:p>
            <a:r>
              <a:rPr lang="it-IT" altLang="zh-CN" sz="1600" dirty="0">
                <a:solidFill>
                  <a:schemeClr val="bg1"/>
                </a:solidFill>
                <a:latin typeface="Franklin Gothic Heavy" panose="020B0903020102020204" pitchFamily="34" charset="0"/>
                <a:ea typeface="Arial Unicode MS" pitchFamily="34" charset="-128"/>
              </a:rPr>
              <a:t>contesti lavorativi:</a:t>
            </a:r>
          </a:p>
          <a:p>
            <a:r>
              <a:rPr lang="it-IT" altLang="it-IT" sz="1600" dirty="0">
                <a:solidFill>
                  <a:schemeClr val="bg1"/>
                </a:solidFill>
                <a:latin typeface="Franklin Gothic Heavy" panose="020B0903020102020204" pitchFamily="34" charset="0"/>
                <a:ea typeface="Arial Unicode MS" pitchFamily="34" charset="-128"/>
              </a:rPr>
              <a:t>prevenzione, rischi e interventi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ko-KR" altLang="en-US" dirty="0">
              <a:cs typeface="Arial" charset="0"/>
            </a:endParaRPr>
          </a:p>
        </p:txBody>
      </p:sp>
      <p:sp>
        <p:nvSpPr>
          <p:cNvPr id="6" name="CustomShape 55">
            <a:extLst>
              <a:ext uri="{FF2B5EF4-FFF2-40B4-BE49-F238E27FC236}">
                <a16:creationId xmlns:a16="http://schemas.microsoft.com/office/drawing/2014/main" id="{8C60AD9A-6749-4C17-A377-A74BBD4BC854}"/>
              </a:ext>
            </a:extLst>
          </p:cNvPr>
          <p:cNvSpPr/>
          <p:nvPr/>
        </p:nvSpPr>
        <p:spPr>
          <a:xfrm>
            <a:off x="3257588" y="4805257"/>
            <a:ext cx="2628824" cy="345158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67500" tIns="33750" rIns="67500" bIns="337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9pPr>
          </a:lstStyle>
          <a:p>
            <a:pPr eaLnBrk="1" hangingPunct="1"/>
            <a:r>
              <a:rPr lang="it-IT" altLang="it-IT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Arial Unicode MS" pitchFamily="34" charset="-128"/>
              </a:rPr>
              <a:t>Piacenza - 09/10/2024</a:t>
            </a:r>
            <a:endParaRPr lang="it-IT" altLang="it-IT" dirty="0">
              <a:effectLst>
                <a:outerShdw blurRad="38100" dist="38100" dir="2700000" algn="tl">
                  <a:srgbClr val="FFFFFF"/>
                </a:outerShdw>
              </a:effectLst>
              <a:ea typeface="Arial Unicode MS" pitchFamily="34" charset="-128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E58813BF-2F89-9A7A-1AFF-09AE4C00CE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3949871"/>
            <a:ext cx="658425" cy="877900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14F071F3-112F-EA2F-A4C1-D7C64B43195C}"/>
              </a:ext>
            </a:extLst>
          </p:cNvPr>
          <p:cNvSpPr txBox="1"/>
          <p:nvPr/>
        </p:nvSpPr>
        <p:spPr>
          <a:xfrm>
            <a:off x="981952" y="4282037"/>
            <a:ext cx="15018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i="1" dirty="0"/>
              <a:t>Carmelina Fierro </a:t>
            </a:r>
            <a:br>
              <a:rPr lang="it-IT" sz="1000" i="1" dirty="0"/>
            </a:br>
            <a:endParaRPr lang="it-IT" sz="1000" i="1" dirty="0"/>
          </a:p>
          <a:p>
            <a:r>
              <a:rPr lang="it-IT" sz="1000" i="1" dirty="0"/>
              <a:t>Consigliera di Parità</a:t>
            </a:r>
            <a:br>
              <a:rPr lang="it-IT" sz="1000" i="1" dirty="0"/>
            </a:br>
            <a:r>
              <a:rPr lang="it-IT" sz="1000" i="1" dirty="0"/>
              <a:t>Provincia di Ravenna</a:t>
            </a:r>
            <a:r>
              <a:rPr lang="it-IT" dirty="0"/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1">
            <a:extLst>
              <a:ext uri="{FF2B5EF4-FFF2-40B4-BE49-F238E27FC236}">
                <a16:creationId xmlns:a16="http://schemas.microsoft.com/office/drawing/2014/main" id="{FC33CBA0-0CDE-EF4B-9C50-C5DF54E552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67544" y="339502"/>
            <a:ext cx="1296144" cy="1296144"/>
          </a:xfrm>
        </p:spPr>
        <p:txBody>
          <a:bodyPr/>
          <a:lstStyle/>
          <a:p>
            <a:r>
              <a:rPr lang="it-IT" dirty="0"/>
              <a:t>SLC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4A8586A0-57EE-5906-C998-2EDB60241ACA}"/>
              </a:ext>
            </a:extLst>
          </p:cNvPr>
          <p:cNvSpPr txBox="1"/>
          <p:nvPr/>
        </p:nvSpPr>
        <p:spPr>
          <a:xfrm>
            <a:off x="1753669" y="1275606"/>
            <a:ext cx="648072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INDICATORI AZIENDALI 	</a:t>
            </a:r>
          </a:p>
          <a:p>
            <a:r>
              <a:rPr lang="it-IT" dirty="0"/>
              <a:t>			assenze, infortuni, ferie, congedi di 			cura, dimissioni, turnover …</a:t>
            </a:r>
          </a:p>
          <a:p>
            <a:r>
              <a:rPr lang="it-IT" dirty="0"/>
              <a:t>CONTENUTO DEL LAVORO </a:t>
            </a:r>
          </a:p>
          <a:p>
            <a:r>
              <a:rPr lang="it-IT" dirty="0"/>
              <a:t>			pianificazione dei compiti, carico 			di lavoro, orario di lavoro</a:t>
            </a:r>
          </a:p>
          <a:p>
            <a:r>
              <a:rPr lang="it-IT" dirty="0"/>
              <a:t>CONTESTO DI LAVORO </a:t>
            </a:r>
          </a:p>
          <a:p>
            <a:r>
              <a:rPr lang="it-IT" dirty="0"/>
              <a:t>			cultura </a:t>
            </a:r>
            <a:r>
              <a:rPr lang="it-IT" dirty="0" err="1"/>
              <a:t>organizzativa,ruolo</a:t>
            </a:r>
            <a:r>
              <a:rPr lang="it-IT" dirty="0"/>
              <a:t>, 			evoluzione di carriera, autonomia 			decisionale e controllo del lavoro, 			rapporti interpersonali, interfaccia 			casa-lavoro</a:t>
            </a:r>
          </a:p>
        </p:txBody>
      </p:sp>
    </p:spTree>
    <p:extLst>
      <p:ext uri="{BB962C8B-B14F-4D97-AF65-F5344CB8AC3E}">
        <p14:creationId xmlns:p14="http://schemas.microsoft.com/office/powerpoint/2010/main" val="837748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1">
            <a:extLst>
              <a:ext uri="{FF2B5EF4-FFF2-40B4-BE49-F238E27FC236}">
                <a16:creationId xmlns:a16="http://schemas.microsoft.com/office/drawing/2014/main" id="{FC33CBA0-0CDE-EF4B-9C50-C5DF54E552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67544" y="339502"/>
            <a:ext cx="1296144" cy="1296144"/>
          </a:xfrm>
        </p:spPr>
        <p:txBody>
          <a:bodyPr>
            <a:normAutofit/>
          </a:bodyPr>
          <a:lstStyle/>
          <a:p>
            <a:r>
              <a:rPr lang="it-IT" dirty="0"/>
              <a:t>RISCHI</a:t>
            </a:r>
          </a:p>
          <a:p>
            <a:r>
              <a:rPr lang="it-IT" dirty="0"/>
              <a:t>PSICO</a:t>
            </a:r>
          </a:p>
          <a:p>
            <a:r>
              <a:rPr lang="it-IT" dirty="0"/>
              <a:t>SOCIALI</a:t>
            </a:r>
          </a:p>
        </p:txBody>
      </p:sp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F32285DC-F4EE-B76D-80DE-94AB6809AE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0445850"/>
              </p:ext>
            </p:extLst>
          </p:nvPr>
        </p:nvGraphicFramePr>
        <p:xfrm>
          <a:off x="1979712" y="915566"/>
          <a:ext cx="6096000" cy="3906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563323056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15279553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67940866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ASPETTI ORGANIZZATIVI DEL LAVORO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FATTORI SOCIALI DEL LAVORO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AMBIENTE E ATTREZZATURE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46192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GESTIONE DEL CAMBIAMENTO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SUPERVISIONE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LAVORARE IN CONDIZIONI ESTREME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62151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81773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LAVORO A DISTANZA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CIVILTA’ E RISPETTO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DOVER OPERARE IN AMBIENTI INSTABILI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62864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27899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SICUREZZA DEL LAVORO E LAVORO PRECARIO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EQUILIBRIO </a:t>
                      </a:r>
                    </a:p>
                    <a:p>
                      <a:r>
                        <a:rPr lang="it-IT" dirty="0"/>
                        <a:t>VITA-LAVORO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DOVER OPERAREC CON STRUMENTI TECNOLOGICI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17067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84902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VIOLENZA E MOLESTIE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4599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59455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1">
            <a:extLst>
              <a:ext uri="{FF2B5EF4-FFF2-40B4-BE49-F238E27FC236}">
                <a16:creationId xmlns:a16="http://schemas.microsoft.com/office/drawing/2014/main" id="{FC33CBA0-0CDE-EF4B-9C50-C5DF54E552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67544" y="339502"/>
            <a:ext cx="1368152" cy="1296144"/>
          </a:xfrm>
        </p:spPr>
        <p:txBody>
          <a:bodyPr/>
          <a:lstStyle/>
          <a:p>
            <a:r>
              <a:rPr lang="it-IT" dirty="0"/>
              <a:t>STRUMENTI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4A8586A0-57EE-5906-C998-2EDB60241ACA}"/>
              </a:ext>
            </a:extLst>
          </p:cNvPr>
          <p:cNvSpPr txBox="1"/>
          <p:nvPr/>
        </p:nvSpPr>
        <p:spPr>
          <a:xfrm>
            <a:off x="1403648" y="2139702"/>
            <a:ext cx="6912768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QUANTITATIVO </a:t>
            </a:r>
          </a:p>
          <a:p>
            <a:r>
              <a:rPr lang="it-IT" sz="16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check list, questionari di auto-valutazione, interviste</a:t>
            </a:r>
            <a:r>
              <a:rPr lang="it-IT" sz="16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strutturate, in grado di garantire il rigore della valutazione</a:t>
            </a:r>
            <a:endParaRPr lang="it-IT" sz="1600" dirty="0"/>
          </a:p>
          <a:p>
            <a:endParaRPr lang="it-IT" dirty="0"/>
          </a:p>
          <a:p>
            <a:r>
              <a:rPr lang="it-IT" dirty="0"/>
              <a:t>QUALITATIVO</a:t>
            </a:r>
          </a:p>
          <a:p>
            <a:r>
              <a:rPr lang="it-IT" sz="16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focus group, intervista libera, ecc.), capace di far</a:t>
            </a:r>
            <a:r>
              <a:rPr lang="it-IT" sz="16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emergere elementi importanti inizialmente non rilevabili attraverso gli strumenti</a:t>
            </a:r>
            <a:r>
              <a:rPr lang="it-IT" sz="16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quantitativi</a:t>
            </a:r>
            <a:br>
              <a:rPr lang="it-IT" sz="16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13839547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1">
            <a:extLst>
              <a:ext uri="{FF2B5EF4-FFF2-40B4-BE49-F238E27FC236}">
                <a16:creationId xmlns:a16="http://schemas.microsoft.com/office/drawing/2014/main" id="{FC33CBA0-0CDE-EF4B-9C50-C5DF54E552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67544" y="339502"/>
            <a:ext cx="1296144" cy="1296144"/>
          </a:xfrm>
        </p:spPr>
        <p:txBody>
          <a:bodyPr/>
          <a:lstStyle/>
          <a:p>
            <a:r>
              <a:rPr lang="it-IT" dirty="0"/>
              <a:t>FASI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4A8586A0-57EE-5906-C998-2EDB60241ACA}"/>
              </a:ext>
            </a:extLst>
          </p:cNvPr>
          <p:cNvSpPr txBox="1"/>
          <p:nvPr/>
        </p:nvSpPr>
        <p:spPr>
          <a:xfrm>
            <a:off x="1896228" y="980178"/>
            <a:ext cx="6768752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MAPPATURA </a:t>
            </a:r>
            <a:r>
              <a:rPr lang="it-IT" dirty="0"/>
              <a:t> </a:t>
            </a:r>
          </a:p>
          <a:p>
            <a:r>
              <a:rPr lang="it-IT" sz="1600" dirty="0"/>
              <a:t>ricognizione generale. Avere una panoramica sulla gestione aziendale. Dalla ergonomia alla valutazione dei rischi psicosociali</a:t>
            </a:r>
          </a:p>
          <a:p>
            <a:endParaRPr lang="it-IT" dirty="0"/>
          </a:p>
          <a:p>
            <a:r>
              <a:rPr lang="it-IT" b="1" dirty="0"/>
              <a:t>INDIVIDUAZIONE GRUPPI OMOGENEI </a:t>
            </a:r>
          </a:p>
          <a:p>
            <a:r>
              <a:rPr lang="it-IT" sz="1600" dirty="0"/>
              <a:t>per ruolo e per tipo di lavoro</a:t>
            </a:r>
          </a:p>
          <a:p>
            <a:endParaRPr lang="it-IT" dirty="0"/>
          </a:p>
          <a:p>
            <a:r>
              <a:rPr lang="it-IT" b="1" dirty="0"/>
              <a:t>PIANO DI VALUTAZIONE</a:t>
            </a:r>
            <a:r>
              <a:rPr lang="it-IT" dirty="0"/>
              <a:t> </a:t>
            </a:r>
          </a:p>
          <a:p>
            <a:r>
              <a:rPr lang="it-IT" sz="1600" dirty="0"/>
              <a:t>Ipotesi di cosa, quando, come (e non c’è o non c’è)</a:t>
            </a:r>
          </a:p>
          <a:p>
            <a:endParaRPr lang="it-IT" dirty="0"/>
          </a:p>
          <a:p>
            <a:r>
              <a:rPr lang="it-IT" b="1" dirty="0"/>
              <a:t>INDIVIDUAZIONE DI MISURE CORRETTIVE </a:t>
            </a:r>
          </a:p>
          <a:p>
            <a:r>
              <a:rPr lang="it-IT" sz="1600" dirty="0"/>
              <a:t>migliorare, attivare</a:t>
            </a:r>
          </a:p>
          <a:p>
            <a:endParaRPr lang="it-IT" dirty="0"/>
          </a:p>
          <a:p>
            <a:r>
              <a:rPr lang="it-IT" b="1" dirty="0"/>
              <a:t>MONITORAGGIO</a:t>
            </a:r>
            <a:r>
              <a:rPr lang="it-IT" dirty="0"/>
              <a:t> </a:t>
            </a:r>
          </a:p>
          <a:p>
            <a:r>
              <a:rPr lang="it-IT" sz="1600" dirty="0"/>
              <a:t>per potenziare, eliminare, confermare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802723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39">
            <a:extLst>
              <a:ext uri="{FF2B5EF4-FFF2-40B4-BE49-F238E27FC236}">
                <a16:creationId xmlns:a16="http://schemas.microsoft.com/office/drawing/2014/main" id="{E2E8DF9D-7F98-40C8-AEF2-4EEA724275CB}"/>
              </a:ext>
            </a:extLst>
          </p:cNvPr>
          <p:cNvSpPr>
            <a:spLocks/>
          </p:cNvSpPr>
          <p:nvPr/>
        </p:nvSpPr>
        <p:spPr bwMode="auto">
          <a:xfrm>
            <a:off x="2858201" y="123478"/>
            <a:ext cx="1058863" cy="1493838"/>
          </a:xfrm>
          <a:custGeom>
            <a:avLst/>
            <a:gdLst>
              <a:gd name="T0" fmla="*/ 2670 w 2670"/>
              <a:gd name="T1" fmla="*/ 325 h 3763"/>
              <a:gd name="T2" fmla="*/ 2670 w 2670"/>
              <a:gd name="T3" fmla="*/ 3112 h 3763"/>
              <a:gd name="T4" fmla="*/ 2668 w 2670"/>
              <a:gd name="T5" fmla="*/ 3167 h 3763"/>
              <a:gd name="T6" fmla="*/ 2650 w 2670"/>
              <a:gd name="T7" fmla="*/ 3272 h 3763"/>
              <a:gd name="T8" fmla="*/ 2615 w 2670"/>
              <a:gd name="T9" fmla="*/ 3371 h 3763"/>
              <a:gd name="T10" fmla="*/ 2565 w 2670"/>
              <a:gd name="T11" fmla="*/ 3463 h 3763"/>
              <a:gd name="T12" fmla="*/ 2534 w 2670"/>
              <a:gd name="T13" fmla="*/ 3506 h 3763"/>
              <a:gd name="T14" fmla="*/ 2518 w 2670"/>
              <a:gd name="T15" fmla="*/ 3526 h 3763"/>
              <a:gd name="T16" fmla="*/ 2501 w 2670"/>
              <a:gd name="T17" fmla="*/ 3545 h 3763"/>
              <a:gd name="T18" fmla="*/ 2470 w 2670"/>
              <a:gd name="T19" fmla="*/ 3577 h 3763"/>
              <a:gd name="T20" fmla="*/ 2399 w 2670"/>
              <a:gd name="T21" fmla="*/ 3636 h 3763"/>
              <a:gd name="T22" fmla="*/ 2320 w 2670"/>
              <a:gd name="T23" fmla="*/ 3685 h 3763"/>
              <a:gd name="T24" fmla="*/ 2233 w 2670"/>
              <a:gd name="T25" fmla="*/ 3721 h 3763"/>
              <a:gd name="T26" fmla="*/ 2186 w 2670"/>
              <a:gd name="T27" fmla="*/ 3736 h 3763"/>
              <a:gd name="T28" fmla="*/ 2178 w 2670"/>
              <a:gd name="T29" fmla="*/ 3737 h 3763"/>
              <a:gd name="T30" fmla="*/ 2171 w 2670"/>
              <a:gd name="T31" fmla="*/ 3739 h 3763"/>
              <a:gd name="T32" fmla="*/ 2117 w 2670"/>
              <a:gd name="T33" fmla="*/ 3752 h 3763"/>
              <a:gd name="T34" fmla="*/ 2010 w 2670"/>
              <a:gd name="T35" fmla="*/ 3763 h 3763"/>
              <a:gd name="T36" fmla="*/ 1904 w 2670"/>
              <a:gd name="T37" fmla="*/ 3756 h 3763"/>
              <a:gd name="T38" fmla="*/ 1801 w 2670"/>
              <a:gd name="T39" fmla="*/ 3733 h 3763"/>
              <a:gd name="T40" fmla="*/ 1704 w 2670"/>
              <a:gd name="T41" fmla="*/ 3694 h 3763"/>
              <a:gd name="T42" fmla="*/ 1615 w 2670"/>
              <a:gd name="T43" fmla="*/ 3640 h 3763"/>
              <a:gd name="T44" fmla="*/ 1534 w 2670"/>
              <a:gd name="T45" fmla="*/ 3571 h 3763"/>
              <a:gd name="T46" fmla="*/ 1466 w 2670"/>
              <a:gd name="T47" fmla="*/ 3488 h 3763"/>
              <a:gd name="T48" fmla="*/ 1437 w 2670"/>
              <a:gd name="T49" fmla="*/ 3441 h 3763"/>
              <a:gd name="T50" fmla="*/ 44 w 2670"/>
              <a:gd name="T51" fmla="*/ 1028 h 3763"/>
              <a:gd name="T52" fmla="*/ 27 w 2670"/>
              <a:gd name="T53" fmla="*/ 997 h 3763"/>
              <a:gd name="T54" fmla="*/ 6 w 2670"/>
              <a:gd name="T55" fmla="*/ 932 h 3763"/>
              <a:gd name="T56" fmla="*/ 0 w 2670"/>
              <a:gd name="T57" fmla="*/ 866 h 3763"/>
              <a:gd name="T58" fmla="*/ 6 w 2670"/>
              <a:gd name="T59" fmla="*/ 801 h 3763"/>
              <a:gd name="T60" fmla="*/ 24 w 2670"/>
              <a:gd name="T61" fmla="*/ 739 h 3763"/>
              <a:gd name="T62" fmla="*/ 57 w 2670"/>
              <a:gd name="T63" fmla="*/ 682 h 3763"/>
              <a:gd name="T64" fmla="*/ 99 w 2670"/>
              <a:gd name="T65" fmla="*/ 631 h 3763"/>
              <a:gd name="T66" fmla="*/ 153 w 2670"/>
              <a:gd name="T67" fmla="*/ 590 h 3763"/>
              <a:gd name="T68" fmla="*/ 184 w 2670"/>
              <a:gd name="T69" fmla="*/ 574 h 3763"/>
              <a:gd name="T70" fmla="*/ 309 w 2670"/>
              <a:gd name="T71" fmla="*/ 515 h 3763"/>
              <a:gd name="T72" fmla="*/ 566 w 2670"/>
              <a:gd name="T73" fmla="*/ 407 h 3763"/>
              <a:gd name="T74" fmla="*/ 827 w 2670"/>
              <a:gd name="T75" fmla="*/ 312 h 3763"/>
              <a:gd name="T76" fmla="*/ 1091 w 2670"/>
              <a:gd name="T77" fmla="*/ 228 h 3763"/>
              <a:gd name="T78" fmla="*/ 1359 w 2670"/>
              <a:gd name="T79" fmla="*/ 157 h 3763"/>
              <a:gd name="T80" fmla="*/ 1631 w 2670"/>
              <a:gd name="T81" fmla="*/ 97 h 3763"/>
              <a:gd name="T82" fmla="*/ 1905 w 2670"/>
              <a:gd name="T83" fmla="*/ 49 h 3763"/>
              <a:gd name="T84" fmla="*/ 2182 w 2670"/>
              <a:gd name="T85" fmla="*/ 14 h 3763"/>
              <a:gd name="T86" fmla="*/ 2321 w 2670"/>
              <a:gd name="T87" fmla="*/ 3 h 3763"/>
              <a:gd name="T88" fmla="*/ 2356 w 2670"/>
              <a:gd name="T89" fmla="*/ 0 h 3763"/>
              <a:gd name="T90" fmla="*/ 2423 w 2670"/>
              <a:gd name="T91" fmla="*/ 9 h 3763"/>
              <a:gd name="T92" fmla="*/ 2486 w 2670"/>
              <a:gd name="T93" fmla="*/ 31 h 3763"/>
              <a:gd name="T94" fmla="*/ 2541 w 2670"/>
              <a:gd name="T95" fmla="*/ 66 h 3763"/>
              <a:gd name="T96" fmla="*/ 2589 w 2670"/>
              <a:gd name="T97" fmla="*/ 110 h 3763"/>
              <a:gd name="T98" fmla="*/ 2627 w 2670"/>
              <a:gd name="T99" fmla="*/ 163 h 3763"/>
              <a:gd name="T100" fmla="*/ 2654 w 2670"/>
              <a:gd name="T101" fmla="*/ 224 h 3763"/>
              <a:gd name="T102" fmla="*/ 2668 w 2670"/>
              <a:gd name="T103" fmla="*/ 290 h 3763"/>
              <a:gd name="T104" fmla="*/ 2670 w 2670"/>
              <a:gd name="T105" fmla="*/ 325 h 37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670" h="3763">
                <a:moveTo>
                  <a:pt x="2670" y="325"/>
                </a:moveTo>
                <a:lnTo>
                  <a:pt x="2670" y="3112"/>
                </a:lnTo>
                <a:lnTo>
                  <a:pt x="2668" y="3167"/>
                </a:lnTo>
                <a:lnTo>
                  <a:pt x="2650" y="3272"/>
                </a:lnTo>
                <a:lnTo>
                  <a:pt x="2615" y="3371"/>
                </a:lnTo>
                <a:lnTo>
                  <a:pt x="2565" y="3463"/>
                </a:lnTo>
                <a:lnTo>
                  <a:pt x="2534" y="3506"/>
                </a:lnTo>
                <a:lnTo>
                  <a:pt x="2518" y="3526"/>
                </a:lnTo>
                <a:lnTo>
                  <a:pt x="2501" y="3545"/>
                </a:lnTo>
                <a:lnTo>
                  <a:pt x="2470" y="3577"/>
                </a:lnTo>
                <a:lnTo>
                  <a:pt x="2399" y="3636"/>
                </a:lnTo>
                <a:lnTo>
                  <a:pt x="2320" y="3685"/>
                </a:lnTo>
                <a:lnTo>
                  <a:pt x="2233" y="3721"/>
                </a:lnTo>
                <a:lnTo>
                  <a:pt x="2186" y="3736"/>
                </a:lnTo>
                <a:lnTo>
                  <a:pt x="2178" y="3737"/>
                </a:lnTo>
                <a:lnTo>
                  <a:pt x="2171" y="3739"/>
                </a:lnTo>
                <a:lnTo>
                  <a:pt x="2117" y="3752"/>
                </a:lnTo>
                <a:lnTo>
                  <a:pt x="2010" y="3763"/>
                </a:lnTo>
                <a:lnTo>
                  <a:pt x="1904" y="3756"/>
                </a:lnTo>
                <a:lnTo>
                  <a:pt x="1801" y="3733"/>
                </a:lnTo>
                <a:lnTo>
                  <a:pt x="1704" y="3694"/>
                </a:lnTo>
                <a:lnTo>
                  <a:pt x="1615" y="3640"/>
                </a:lnTo>
                <a:lnTo>
                  <a:pt x="1534" y="3571"/>
                </a:lnTo>
                <a:lnTo>
                  <a:pt x="1466" y="3488"/>
                </a:lnTo>
                <a:lnTo>
                  <a:pt x="1437" y="3441"/>
                </a:lnTo>
                <a:lnTo>
                  <a:pt x="44" y="1028"/>
                </a:lnTo>
                <a:lnTo>
                  <a:pt x="27" y="997"/>
                </a:lnTo>
                <a:lnTo>
                  <a:pt x="6" y="932"/>
                </a:lnTo>
                <a:lnTo>
                  <a:pt x="0" y="866"/>
                </a:lnTo>
                <a:lnTo>
                  <a:pt x="6" y="801"/>
                </a:lnTo>
                <a:lnTo>
                  <a:pt x="24" y="739"/>
                </a:lnTo>
                <a:lnTo>
                  <a:pt x="57" y="682"/>
                </a:lnTo>
                <a:lnTo>
                  <a:pt x="99" y="631"/>
                </a:lnTo>
                <a:lnTo>
                  <a:pt x="153" y="590"/>
                </a:lnTo>
                <a:lnTo>
                  <a:pt x="184" y="574"/>
                </a:lnTo>
                <a:lnTo>
                  <a:pt x="309" y="515"/>
                </a:lnTo>
                <a:lnTo>
                  <a:pt x="566" y="407"/>
                </a:lnTo>
                <a:lnTo>
                  <a:pt x="827" y="312"/>
                </a:lnTo>
                <a:lnTo>
                  <a:pt x="1091" y="228"/>
                </a:lnTo>
                <a:lnTo>
                  <a:pt x="1359" y="157"/>
                </a:lnTo>
                <a:lnTo>
                  <a:pt x="1631" y="97"/>
                </a:lnTo>
                <a:lnTo>
                  <a:pt x="1905" y="49"/>
                </a:lnTo>
                <a:lnTo>
                  <a:pt x="2182" y="14"/>
                </a:lnTo>
                <a:lnTo>
                  <a:pt x="2321" y="3"/>
                </a:lnTo>
                <a:lnTo>
                  <a:pt x="2356" y="0"/>
                </a:lnTo>
                <a:lnTo>
                  <a:pt x="2423" y="9"/>
                </a:lnTo>
                <a:lnTo>
                  <a:pt x="2486" y="31"/>
                </a:lnTo>
                <a:lnTo>
                  <a:pt x="2541" y="66"/>
                </a:lnTo>
                <a:lnTo>
                  <a:pt x="2589" y="110"/>
                </a:lnTo>
                <a:lnTo>
                  <a:pt x="2627" y="163"/>
                </a:lnTo>
                <a:lnTo>
                  <a:pt x="2654" y="224"/>
                </a:lnTo>
                <a:lnTo>
                  <a:pt x="2668" y="290"/>
                </a:lnTo>
                <a:lnTo>
                  <a:pt x="2670" y="325"/>
                </a:lnTo>
                <a:close/>
              </a:path>
            </a:pathLst>
          </a:custGeom>
          <a:solidFill>
            <a:srgbClr val="31A1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Freeform 141">
            <a:extLst>
              <a:ext uri="{FF2B5EF4-FFF2-40B4-BE49-F238E27FC236}">
                <a16:creationId xmlns:a16="http://schemas.microsoft.com/office/drawing/2014/main" id="{810022F3-826F-4C38-AEE6-5F2F61E9C24A}"/>
              </a:ext>
            </a:extLst>
          </p:cNvPr>
          <p:cNvSpPr>
            <a:spLocks/>
          </p:cNvSpPr>
          <p:nvPr/>
        </p:nvSpPr>
        <p:spPr bwMode="auto">
          <a:xfrm>
            <a:off x="4921951" y="1441103"/>
            <a:ext cx="1492250" cy="1060450"/>
          </a:xfrm>
          <a:custGeom>
            <a:avLst/>
            <a:gdLst>
              <a:gd name="T0" fmla="*/ 3439 w 3763"/>
              <a:gd name="T1" fmla="*/ 2670 h 2670"/>
              <a:gd name="T2" fmla="*/ 652 w 3763"/>
              <a:gd name="T3" fmla="*/ 2670 h 2670"/>
              <a:gd name="T4" fmla="*/ 598 w 3763"/>
              <a:gd name="T5" fmla="*/ 2669 h 2670"/>
              <a:gd name="T6" fmla="*/ 492 w 3763"/>
              <a:gd name="T7" fmla="*/ 2651 h 2670"/>
              <a:gd name="T8" fmla="*/ 392 w 3763"/>
              <a:gd name="T9" fmla="*/ 2616 h 2670"/>
              <a:gd name="T10" fmla="*/ 301 w 3763"/>
              <a:gd name="T11" fmla="*/ 2567 h 2670"/>
              <a:gd name="T12" fmla="*/ 218 w 3763"/>
              <a:gd name="T13" fmla="*/ 2503 h 2670"/>
              <a:gd name="T14" fmla="*/ 147 w 3763"/>
              <a:gd name="T15" fmla="*/ 2426 h 2670"/>
              <a:gd name="T16" fmla="*/ 89 w 3763"/>
              <a:gd name="T17" fmla="*/ 2339 h 2670"/>
              <a:gd name="T18" fmla="*/ 44 w 3763"/>
              <a:gd name="T19" fmla="*/ 2240 h 2670"/>
              <a:gd name="T20" fmla="*/ 29 w 3763"/>
              <a:gd name="T21" fmla="*/ 2188 h 2670"/>
              <a:gd name="T22" fmla="*/ 26 w 3763"/>
              <a:gd name="T23" fmla="*/ 2179 h 2670"/>
              <a:gd name="T24" fmla="*/ 25 w 3763"/>
              <a:gd name="T25" fmla="*/ 2171 h 2670"/>
              <a:gd name="T26" fmla="*/ 12 w 3763"/>
              <a:gd name="T27" fmla="*/ 2118 h 2670"/>
              <a:gd name="T28" fmla="*/ 0 w 3763"/>
              <a:gd name="T29" fmla="*/ 2011 h 2670"/>
              <a:gd name="T30" fmla="*/ 7 w 3763"/>
              <a:gd name="T31" fmla="*/ 1904 h 2670"/>
              <a:gd name="T32" fmla="*/ 30 w 3763"/>
              <a:gd name="T33" fmla="*/ 1802 h 2670"/>
              <a:gd name="T34" fmla="*/ 69 w 3763"/>
              <a:gd name="T35" fmla="*/ 1706 h 2670"/>
              <a:gd name="T36" fmla="*/ 124 w 3763"/>
              <a:gd name="T37" fmla="*/ 1615 h 2670"/>
              <a:gd name="T38" fmla="*/ 192 w 3763"/>
              <a:gd name="T39" fmla="*/ 1536 h 2670"/>
              <a:gd name="T40" fmla="*/ 275 w 3763"/>
              <a:gd name="T41" fmla="*/ 1468 h 2670"/>
              <a:gd name="T42" fmla="*/ 322 w 3763"/>
              <a:gd name="T43" fmla="*/ 1438 h 2670"/>
              <a:gd name="T44" fmla="*/ 2737 w 3763"/>
              <a:gd name="T45" fmla="*/ 45 h 2670"/>
              <a:gd name="T46" fmla="*/ 2768 w 3763"/>
              <a:gd name="T47" fmla="*/ 28 h 2670"/>
              <a:gd name="T48" fmla="*/ 2831 w 3763"/>
              <a:gd name="T49" fmla="*/ 7 h 2670"/>
              <a:gd name="T50" fmla="*/ 2897 w 3763"/>
              <a:gd name="T51" fmla="*/ 0 h 2670"/>
              <a:gd name="T52" fmla="*/ 2963 w 3763"/>
              <a:gd name="T53" fmla="*/ 7 h 2670"/>
              <a:gd name="T54" fmla="*/ 3026 w 3763"/>
              <a:gd name="T55" fmla="*/ 26 h 2670"/>
              <a:gd name="T56" fmla="*/ 3083 w 3763"/>
              <a:gd name="T57" fmla="*/ 58 h 2670"/>
              <a:gd name="T58" fmla="*/ 3133 w 3763"/>
              <a:gd name="T59" fmla="*/ 100 h 2670"/>
              <a:gd name="T60" fmla="*/ 3175 w 3763"/>
              <a:gd name="T61" fmla="*/ 153 h 2670"/>
              <a:gd name="T62" fmla="*/ 3190 w 3763"/>
              <a:gd name="T63" fmla="*/ 185 h 2670"/>
              <a:gd name="T64" fmla="*/ 3238 w 3763"/>
              <a:gd name="T65" fmla="*/ 287 h 2670"/>
              <a:gd name="T66" fmla="*/ 3326 w 3763"/>
              <a:gd name="T67" fmla="*/ 493 h 2670"/>
              <a:gd name="T68" fmla="*/ 3408 w 3763"/>
              <a:gd name="T69" fmla="*/ 702 h 2670"/>
              <a:gd name="T70" fmla="*/ 3481 w 3763"/>
              <a:gd name="T71" fmla="*/ 914 h 2670"/>
              <a:gd name="T72" fmla="*/ 3547 w 3763"/>
              <a:gd name="T73" fmla="*/ 1129 h 2670"/>
              <a:gd name="T74" fmla="*/ 3604 w 3763"/>
              <a:gd name="T75" fmla="*/ 1346 h 2670"/>
              <a:gd name="T76" fmla="*/ 3653 w 3763"/>
              <a:gd name="T77" fmla="*/ 1565 h 2670"/>
              <a:gd name="T78" fmla="*/ 3694 w 3763"/>
              <a:gd name="T79" fmla="*/ 1785 h 2670"/>
              <a:gd name="T80" fmla="*/ 3713 w 3763"/>
              <a:gd name="T81" fmla="*/ 1897 h 2670"/>
              <a:gd name="T82" fmla="*/ 3718 w 3763"/>
              <a:gd name="T83" fmla="*/ 1928 h 2670"/>
              <a:gd name="T84" fmla="*/ 3722 w 3763"/>
              <a:gd name="T85" fmla="*/ 1959 h 2670"/>
              <a:gd name="T86" fmla="*/ 3745 w 3763"/>
              <a:gd name="T87" fmla="*/ 2140 h 2670"/>
              <a:gd name="T88" fmla="*/ 3762 w 3763"/>
              <a:gd name="T89" fmla="*/ 2322 h 2670"/>
              <a:gd name="T90" fmla="*/ 3763 w 3763"/>
              <a:gd name="T91" fmla="*/ 2357 h 2670"/>
              <a:gd name="T92" fmla="*/ 3754 w 3763"/>
              <a:gd name="T93" fmla="*/ 2424 h 2670"/>
              <a:gd name="T94" fmla="*/ 3732 w 3763"/>
              <a:gd name="T95" fmla="*/ 2486 h 2670"/>
              <a:gd name="T96" fmla="*/ 3698 w 3763"/>
              <a:gd name="T97" fmla="*/ 2542 h 2670"/>
              <a:gd name="T98" fmla="*/ 3654 w 3763"/>
              <a:gd name="T99" fmla="*/ 2590 h 2670"/>
              <a:gd name="T100" fmla="*/ 3601 w 3763"/>
              <a:gd name="T101" fmla="*/ 2629 h 2670"/>
              <a:gd name="T102" fmla="*/ 3540 w 3763"/>
              <a:gd name="T103" fmla="*/ 2655 h 2670"/>
              <a:gd name="T104" fmla="*/ 3474 w 3763"/>
              <a:gd name="T105" fmla="*/ 2669 h 2670"/>
              <a:gd name="T106" fmla="*/ 3439 w 3763"/>
              <a:gd name="T107" fmla="*/ 2670 h 26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763" h="2670">
                <a:moveTo>
                  <a:pt x="3439" y="2670"/>
                </a:moveTo>
                <a:lnTo>
                  <a:pt x="652" y="2670"/>
                </a:lnTo>
                <a:lnTo>
                  <a:pt x="598" y="2669"/>
                </a:lnTo>
                <a:lnTo>
                  <a:pt x="492" y="2651"/>
                </a:lnTo>
                <a:lnTo>
                  <a:pt x="392" y="2616"/>
                </a:lnTo>
                <a:lnTo>
                  <a:pt x="301" y="2567"/>
                </a:lnTo>
                <a:lnTo>
                  <a:pt x="218" y="2503"/>
                </a:lnTo>
                <a:lnTo>
                  <a:pt x="147" y="2426"/>
                </a:lnTo>
                <a:lnTo>
                  <a:pt x="89" y="2339"/>
                </a:lnTo>
                <a:lnTo>
                  <a:pt x="44" y="2240"/>
                </a:lnTo>
                <a:lnTo>
                  <a:pt x="29" y="2188"/>
                </a:lnTo>
                <a:lnTo>
                  <a:pt x="26" y="2179"/>
                </a:lnTo>
                <a:lnTo>
                  <a:pt x="25" y="2171"/>
                </a:lnTo>
                <a:lnTo>
                  <a:pt x="12" y="2118"/>
                </a:lnTo>
                <a:lnTo>
                  <a:pt x="0" y="2011"/>
                </a:lnTo>
                <a:lnTo>
                  <a:pt x="7" y="1904"/>
                </a:lnTo>
                <a:lnTo>
                  <a:pt x="30" y="1802"/>
                </a:lnTo>
                <a:lnTo>
                  <a:pt x="69" y="1706"/>
                </a:lnTo>
                <a:lnTo>
                  <a:pt x="124" y="1615"/>
                </a:lnTo>
                <a:lnTo>
                  <a:pt x="192" y="1536"/>
                </a:lnTo>
                <a:lnTo>
                  <a:pt x="275" y="1468"/>
                </a:lnTo>
                <a:lnTo>
                  <a:pt x="322" y="1438"/>
                </a:lnTo>
                <a:lnTo>
                  <a:pt x="2737" y="45"/>
                </a:lnTo>
                <a:lnTo>
                  <a:pt x="2768" y="28"/>
                </a:lnTo>
                <a:lnTo>
                  <a:pt x="2831" y="7"/>
                </a:lnTo>
                <a:lnTo>
                  <a:pt x="2897" y="0"/>
                </a:lnTo>
                <a:lnTo>
                  <a:pt x="2963" y="7"/>
                </a:lnTo>
                <a:lnTo>
                  <a:pt x="3026" y="26"/>
                </a:lnTo>
                <a:lnTo>
                  <a:pt x="3083" y="58"/>
                </a:lnTo>
                <a:lnTo>
                  <a:pt x="3133" y="100"/>
                </a:lnTo>
                <a:lnTo>
                  <a:pt x="3175" y="153"/>
                </a:lnTo>
                <a:lnTo>
                  <a:pt x="3190" y="185"/>
                </a:lnTo>
                <a:lnTo>
                  <a:pt x="3238" y="287"/>
                </a:lnTo>
                <a:lnTo>
                  <a:pt x="3326" y="493"/>
                </a:lnTo>
                <a:lnTo>
                  <a:pt x="3408" y="702"/>
                </a:lnTo>
                <a:lnTo>
                  <a:pt x="3481" y="914"/>
                </a:lnTo>
                <a:lnTo>
                  <a:pt x="3547" y="1129"/>
                </a:lnTo>
                <a:lnTo>
                  <a:pt x="3604" y="1346"/>
                </a:lnTo>
                <a:lnTo>
                  <a:pt x="3653" y="1565"/>
                </a:lnTo>
                <a:lnTo>
                  <a:pt x="3694" y="1785"/>
                </a:lnTo>
                <a:lnTo>
                  <a:pt x="3713" y="1897"/>
                </a:lnTo>
                <a:lnTo>
                  <a:pt x="3718" y="1928"/>
                </a:lnTo>
                <a:lnTo>
                  <a:pt x="3722" y="1959"/>
                </a:lnTo>
                <a:lnTo>
                  <a:pt x="3745" y="2140"/>
                </a:lnTo>
                <a:lnTo>
                  <a:pt x="3762" y="2322"/>
                </a:lnTo>
                <a:lnTo>
                  <a:pt x="3763" y="2357"/>
                </a:lnTo>
                <a:lnTo>
                  <a:pt x="3754" y="2424"/>
                </a:lnTo>
                <a:lnTo>
                  <a:pt x="3732" y="2486"/>
                </a:lnTo>
                <a:lnTo>
                  <a:pt x="3698" y="2542"/>
                </a:lnTo>
                <a:lnTo>
                  <a:pt x="3654" y="2590"/>
                </a:lnTo>
                <a:lnTo>
                  <a:pt x="3601" y="2629"/>
                </a:lnTo>
                <a:lnTo>
                  <a:pt x="3540" y="2655"/>
                </a:lnTo>
                <a:lnTo>
                  <a:pt x="3474" y="2669"/>
                </a:lnTo>
                <a:lnTo>
                  <a:pt x="3439" y="2670"/>
                </a:lnTo>
                <a:close/>
              </a:path>
            </a:pathLst>
          </a:custGeom>
          <a:solidFill>
            <a:srgbClr val="094E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Freeform 142">
            <a:extLst>
              <a:ext uri="{FF2B5EF4-FFF2-40B4-BE49-F238E27FC236}">
                <a16:creationId xmlns:a16="http://schemas.microsoft.com/office/drawing/2014/main" id="{B3F79A72-3423-46EF-86AB-467F6E43F487}"/>
              </a:ext>
            </a:extLst>
          </p:cNvPr>
          <p:cNvSpPr>
            <a:spLocks/>
          </p:cNvSpPr>
          <p:nvPr/>
        </p:nvSpPr>
        <p:spPr bwMode="auto">
          <a:xfrm>
            <a:off x="1943801" y="3181003"/>
            <a:ext cx="1414463" cy="1412875"/>
          </a:xfrm>
          <a:custGeom>
            <a:avLst/>
            <a:gdLst>
              <a:gd name="T0" fmla="*/ 3476 w 3561"/>
              <a:gd name="T1" fmla="*/ 989 h 3563"/>
              <a:gd name="T2" fmla="*/ 2777 w 3561"/>
              <a:gd name="T3" fmla="*/ 2199 h 3563"/>
              <a:gd name="T4" fmla="*/ 2690 w 3561"/>
              <a:gd name="T5" fmla="*/ 2350 h 3563"/>
              <a:gd name="T6" fmla="*/ 2176 w 3561"/>
              <a:gd name="T7" fmla="*/ 3241 h 3563"/>
              <a:gd name="T8" fmla="*/ 2089 w 3561"/>
              <a:gd name="T9" fmla="*/ 3392 h 3563"/>
              <a:gd name="T10" fmla="*/ 2084 w 3561"/>
              <a:gd name="T11" fmla="*/ 3401 h 3563"/>
              <a:gd name="T12" fmla="*/ 2066 w 3561"/>
              <a:gd name="T13" fmla="*/ 3431 h 3563"/>
              <a:gd name="T14" fmla="*/ 2019 w 3561"/>
              <a:gd name="T15" fmla="*/ 3481 h 3563"/>
              <a:gd name="T16" fmla="*/ 1966 w 3561"/>
              <a:gd name="T17" fmla="*/ 3520 h 3563"/>
              <a:gd name="T18" fmla="*/ 1906 w 3561"/>
              <a:gd name="T19" fmla="*/ 3546 h 3563"/>
              <a:gd name="T20" fmla="*/ 1843 w 3561"/>
              <a:gd name="T21" fmla="*/ 3561 h 3563"/>
              <a:gd name="T22" fmla="*/ 1777 w 3561"/>
              <a:gd name="T23" fmla="*/ 3563 h 3563"/>
              <a:gd name="T24" fmla="*/ 1712 w 3561"/>
              <a:gd name="T25" fmla="*/ 3551 h 3563"/>
              <a:gd name="T26" fmla="*/ 1650 w 3561"/>
              <a:gd name="T27" fmla="*/ 3525 h 3563"/>
              <a:gd name="T28" fmla="*/ 1620 w 3561"/>
              <a:gd name="T29" fmla="*/ 3506 h 3563"/>
              <a:gd name="T30" fmla="*/ 1506 w 3561"/>
              <a:gd name="T31" fmla="*/ 3425 h 3563"/>
              <a:gd name="T32" fmla="*/ 1284 w 3561"/>
              <a:gd name="T33" fmla="*/ 3257 h 3563"/>
              <a:gd name="T34" fmla="*/ 1072 w 3561"/>
              <a:gd name="T35" fmla="*/ 3079 h 3563"/>
              <a:gd name="T36" fmla="*/ 867 w 3561"/>
              <a:gd name="T37" fmla="*/ 2891 h 3563"/>
              <a:gd name="T38" fmla="*/ 670 w 3561"/>
              <a:gd name="T39" fmla="*/ 2696 h 3563"/>
              <a:gd name="T40" fmla="*/ 483 w 3561"/>
              <a:gd name="T41" fmla="*/ 2491 h 3563"/>
              <a:gd name="T42" fmla="*/ 304 w 3561"/>
              <a:gd name="T43" fmla="*/ 2277 h 3563"/>
              <a:gd name="T44" fmla="*/ 136 w 3561"/>
              <a:gd name="T45" fmla="*/ 2055 h 3563"/>
              <a:gd name="T46" fmla="*/ 55 w 3561"/>
              <a:gd name="T47" fmla="*/ 1943 h 3563"/>
              <a:gd name="T48" fmla="*/ 37 w 3561"/>
              <a:gd name="T49" fmla="*/ 1913 h 3563"/>
              <a:gd name="T50" fmla="*/ 11 w 3561"/>
              <a:gd name="T51" fmla="*/ 1849 h 3563"/>
              <a:gd name="T52" fmla="*/ 0 w 3561"/>
              <a:gd name="T53" fmla="*/ 1784 h 3563"/>
              <a:gd name="T54" fmla="*/ 1 w 3561"/>
              <a:gd name="T55" fmla="*/ 1720 h 3563"/>
              <a:gd name="T56" fmla="*/ 15 w 3561"/>
              <a:gd name="T57" fmla="*/ 1656 h 3563"/>
              <a:gd name="T58" fmla="*/ 42 w 3561"/>
              <a:gd name="T59" fmla="*/ 1597 h 3563"/>
              <a:gd name="T60" fmla="*/ 81 w 3561"/>
              <a:gd name="T61" fmla="*/ 1542 h 3563"/>
              <a:gd name="T62" fmla="*/ 132 w 3561"/>
              <a:gd name="T63" fmla="*/ 1497 h 3563"/>
              <a:gd name="T64" fmla="*/ 162 w 3561"/>
              <a:gd name="T65" fmla="*/ 1479 h 3563"/>
              <a:gd name="T66" fmla="*/ 837 w 3561"/>
              <a:gd name="T67" fmla="*/ 1088 h 3563"/>
              <a:gd name="T68" fmla="*/ 2245 w 3561"/>
              <a:gd name="T69" fmla="*/ 276 h 3563"/>
              <a:gd name="T70" fmla="*/ 2573 w 3561"/>
              <a:gd name="T71" fmla="*/ 87 h 3563"/>
              <a:gd name="T72" fmla="*/ 2622 w 3561"/>
              <a:gd name="T73" fmla="*/ 59 h 3563"/>
              <a:gd name="T74" fmla="*/ 2723 w 3561"/>
              <a:gd name="T75" fmla="*/ 22 h 3563"/>
              <a:gd name="T76" fmla="*/ 2827 w 3561"/>
              <a:gd name="T77" fmla="*/ 2 h 3563"/>
              <a:gd name="T78" fmla="*/ 2932 w 3561"/>
              <a:gd name="T79" fmla="*/ 0 h 3563"/>
              <a:gd name="T80" fmla="*/ 3037 w 3561"/>
              <a:gd name="T81" fmla="*/ 15 h 3563"/>
              <a:gd name="T82" fmla="*/ 3136 w 3561"/>
              <a:gd name="T83" fmla="*/ 46 h 3563"/>
              <a:gd name="T84" fmla="*/ 3232 w 3561"/>
              <a:gd name="T85" fmla="*/ 93 h 3563"/>
              <a:gd name="T86" fmla="*/ 3320 w 3561"/>
              <a:gd name="T87" fmla="*/ 157 h 3563"/>
              <a:gd name="T88" fmla="*/ 3361 w 3561"/>
              <a:gd name="T89" fmla="*/ 195 h 3563"/>
              <a:gd name="T90" fmla="*/ 3363 w 3561"/>
              <a:gd name="T91" fmla="*/ 198 h 3563"/>
              <a:gd name="T92" fmla="*/ 3367 w 3561"/>
              <a:gd name="T93" fmla="*/ 202 h 3563"/>
              <a:gd name="T94" fmla="*/ 3406 w 3561"/>
              <a:gd name="T95" fmla="*/ 242 h 3563"/>
              <a:gd name="T96" fmla="*/ 3468 w 3561"/>
              <a:gd name="T97" fmla="*/ 330 h 3563"/>
              <a:gd name="T98" fmla="*/ 3516 w 3561"/>
              <a:gd name="T99" fmla="*/ 425 h 3563"/>
              <a:gd name="T100" fmla="*/ 3547 w 3561"/>
              <a:gd name="T101" fmla="*/ 526 h 3563"/>
              <a:gd name="T102" fmla="*/ 3561 w 3561"/>
              <a:gd name="T103" fmla="*/ 630 h 3563"/>
              <a:gd name="T104" fmla="*/ 3559 w 3561"/>
              <a:gd name="T105" fmla="*/ 735 h 3563"/>
              <a:gd name="T106" fmla="*/ 3539 w 3561"/>
              <a:gd name="T107" fmla="*/ 840 h 3563"/>
              <a:gd name="T108" fmla="*/ 3502 w 3561"/>
              <a:gd name="T109" fmla="*/ 941 h 3563"/>
              <a:gd name="T110" fmla="*/ 3476 w 3561"/>
              <a:gd name="T111" fmla="*/ 989 h 35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561" h="3563">
                <a:moveTo>
                  <a:pt x="3476" y="989"/>
                </a:moveTo>
                <a:lnTo>
                  <a:pt x="2777" y="2199"/>
                </a:lnTo>
                <a:lnTo>
                  <a:pt x="2690" y="2350"/>
                </a:lnTo>
                <a:lnTo>
                  <a:pt x="2176" y="3241"/>
                </a:lnTo>
                <a:lnTo>
                  <a:pt x="2089" y="3392"/>
                </a:lnTo>
                <a:lnTo>
                  <a:pt x="2084" y="3401"/>
                </a:lnTo>
                <a:lnTo>
                  <a:pt x="2066" y="3431"/>
                </a:lnTo>
                <a:lnTo>
                  <a:pt x="2019" y="3481"/>
                </a:lnTo>
                <a:lnTo>
                  <a:pt x="1966" y="3520"/>
                </a:lnTo>
                <a:lnTo>
                  <a:pt x="1906" y="3546"/>
                </a:lnTo>
                <a:lnTo>
                  <a:pt x="1843" y="3561"/>
                </a:lnTo>
                <a:lnTo>
                  <a:pt x="1777" y="3563"/>
                </a:lnTo>
                <a:lnTo>
                  <a:pt x="1712" y="3551"/>
                </a:lnTo>
                <a:lnTo>
                  <a:pt x="1650" y="3525"/>
                </a:lnTo>
                <a:lnTo>
                  <a:pt x="1620" y="3506"/>
                </a:lnTo>
                <a:lnTo>
                  <a:pt x="1506" y="3425"/>
                </a:lnTo>
                <a:lnTo>
                  <a:pt x="1284" y="3257"/>
                </a:lnTo>
                <a:lnTo>
                  <a:pt x="1072" y="3079"/>
                </a:lnTo>
                <a:lnTo>
                  <a:pt x="867" y="2891"/>
                </a:lnTo>
                <a:lnTo>
                  <a:pt x="670" y="2696"/>
                </a:lnTo>
                <a:lnTo>
                  <a:pt x="483" y="2491"/>
                </a:lnTo>
                <a:lnTo>
                  <a:pt x="304" y="2277"/>
                </a:lnTo>
                <a:lnTo>
                  <a:pt x="136" y="2055"/>
                </a:lnTo>
                <a:lnTo>
                  <a:pt x="55" y="1943"/>
                </a:lnTo>
                <a:lnTo>
                  <a:pt x="37" y="1913"/>
                </a:lnTo>
                <a:lnTo>
                  <a:pt x="11" y="1849"/>
                </a:lnTo>
                <a:lnTo>
                  <a:pt x="0" y="1784"/>
                </a:lnTo>
                <a:lnTo>
                  <a:pt x="1" y="1720"/>
                </a:lnTo>
                <a:lnTo>
                  <a:pt x="15" y="1656"/>
                </a:lnTo>
                <a:lnTo>
                  <a:pt x="42" y="1597"/>
                </a:lnTo>
                <a:lnTo>
                  <a:pt x="81" y="1542"/>
                </a:lnTo>
                <a:lnTo>
                  <a:pt x="132" y="1497"/>
                </a:lnTo>
                <a:lnTo>
                  <a:pt x="162" y="1479"/>
                </a:lnTo>
                <a:lnTo>
                  <a:pt x="837" y="1088"/>
                </a:lnTo>
                <a:lnTo>
                  <a:pt x="2245" y="276"/>
                </a:lnTo>
                <a:lnTo>
                  <a:pt x="2573" y="87"/>
                </a:lnTo>
                <a:lnTo>
                  <a:pt x="2622" y="59"/>
                </a:lnTo>
                <a:lnTo>
                  <a:pt x="2723" y="22"/>
                </a:lnTo>
                <a:lnTo>
                  <a:pt x="2827" y="2"/>
                </a:lnTo>
                <a:lnTo>
                  <a:pt x="2932" y="0"/>
                </a:lnTo>
                <a:lnTo>
                  <a:pt x="3037" y="15"/>
                </a:lnTo>
                <a:lnTo>
                  <a:pt x="3136" y="46"/>
                </a:lnTo>
                <a:lnTo>
                  <a:pt x="3232" y="93"/>
                </a:lnTo>
                <a:lnTo>
                  <a:pt x="3320" y="157"/>
                </a:lnTo>
                <a:lnTo>
                  <a:pt x="3361" y="195"/>
                </a:lnTo>
                <a:lnTo>
                  <a:pt x="3363" y="198"/>
                </a:lnTo>
                <a:lnTo>
                  <a:pt x="3367" y="202"/>
                </a:lnTo>
                <a:lnTo>
                  <a:pt x="3406" y="242"/>
                </a:lnTo>
                <a:lnTo>
                  <a:pt x="3468" y="330"/>
                </a:lnTo>
                <a:lnTo>
                  <a:pt x="3516" y="425"/>
                </a:lnTo>
                <a:lnTo>
                  <a:pt x="3547" y="526"/>
                </a:lnTo>
                <a:lnTo>
                  <a:pt x="3561" y="630"/>
                </a:lnTo>
                <a:lnTo>
                  <a:pt x="3559" y="735"/>
                </a:lnTo>
                <a:lnTo>
                  <a:pt x="3539" y="840"/>
                </a:lnTo>
                <a:lnTo>
                  <a:pt x="3502" y="941"/>
                </a:lnTo>
                <a:lnTo>
                  <a:pt x="3476" y="989"/>
                </a:lnTo>
                <a:close/>
              </a:path>
            </a:pathLst>
          </a:custGeom>
          <a:solidFill>
            <a:srgbClr val="C621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Freeform 143">
            <a:extLst>
              <a:ext uri="{FF2B5EF4-FFF2-40B4-BE49-F238E27FC236}">
                <a16:creationId xmlns:a16="http://schemas.microsoft.com/office/drawing/2014/main" id="{0EEE3313-9DC5-4729-972F-6B016FA11BD6}"/>
              </a:ext>
            </a:extLst>
          </p:cNvPr>
          <p:cNvSpPr>
            <a:spLocks/>
          </p:cNvSpPr>
          <p:nvPr/>
        </p:nvSpPr>
        <p:spPr bwMode="auto">
          <a:xfrm>
            <a:off x="2858201" y="3504853"/>
            <a:ext cx="1058863" cy="1493838"/>
          </a:xfrm>
          <a:custGeom>
            <a:avLst/>
            <a:gdLst>
              <a:gd name="T0" fmla="*/ 2670 w 2670"/>
              <a:gd name="T1" fmla="*/ 650 h 3762"/>
              <a:gd name="T2" fmla="*/ 2670 w 2670"/>
              <a:gd name="T3" fmla="*/ 3437 h 3762"/>
              <a:gd name="T4" fmla="*/ 2668 w 2670"/>
              <a:gd name="T5" fmla="*/ 3467 h 3762"/>
              <a:gd name="T6" fmla="*/ 2659 w 2670"/>
              <a:gd name="T7" fmla="*/ 3522 h 3762"/>
              <a:gd name="T8" fmla="*/ 2640 w 2670"/>
              <a:gd name="T9" fmla="*/ 3574 h 3762"/>
              <a:gd name="T10" fmla="*/ 2613 w 2670"/>
              <a:gd name="T11" fmla="*/ 3622 h 3762"/>
              <a:gd name="T12" fmla="*/ 2596 w 2670"/>
              <a:gd name="T13" fmla="*/ 3644 h 3762"/>
              <a:gd name="T14" fmla="*/ 2569 w 2670"/>
              <a:gd name="T15" fmla="*/ 3673 h 3762"/>
              <a:gd name="T16" fmla="*/ 2539 w 2670"/>
              <a:gd name="T17" fmla="*/ 3697 h 3762"/>
              <a:gd name="T18" fmla="*/ 2515 w 2670"/>
              <a:gd name="T19" fmla="*/ 3714 h 3762"/>
              <a:gd name="T20" fmla="*/ 2466 w 2670"/>
              <a:gd name="T21" fmla="*/ 3739 h 3762"/>
              <a:gd name="T22" fmla="*/ 2412 w 2670"/>
              <a:gd name="T23" fmla="*/ 3756 h 3762"/>
              <a:gd name="T24" fmla="*/ 2353 w 2670"/>
              <a:gd name="T25" fmla="*/ 3762 h 3762"/>
              <a:gd name="T26" fmla="*/ 2324 w 2670"/>
              <a:gd name="T27" fmla="*/ 3761 h 3762"/>
              <a:gd name="T28" fmla="*/ 2322 w 2670"/>
              <a:gd name="T29" fmla="*/ 3761 h 3762"/>
              <a:gd name="T30" fmla="*/ 2321 w 2670"/>
              <a:gd name="T31" fmla="*/ 3761 h 3762"/>
              <a:gd name="T32" fmla="*/ 2261 w 2670"/>
              <a:gd name="T33" fmla="*/ 3756 h 3762"/>
              <a:gd name="T34" fmla="*/ 2202 w 2670"/>
              <a:gd name="T35" fmla="*/ 3749 h 3762"/>
              <a:gd name="T36" fmla="*/ 2119 w 2670"/>
              <a:gd name="T37" fmla="*/ 3740 h 3762"/>
              <a:gd name="T38" fmla="*/ 2036 w 2670"/>
              <a:gd name="T39" fmla="*/ 3730 h 3762"/>
              <a:gd name="T40" fmla="*/ 1918 w 2670"/>
              <a:gd name="T41" fmla="*/ 3714 h 3762"/>
              <a:gd name="T42" fmla="*/ 1685 w 2670"/>
              <a:gd name="T43" fmla="*/ 3675 h 3762"/>
              <a:gd name="T44" fmla="*/ 1569 w 2670"/>
              <a:gd name="T45" fmla="*/ 3652 h 3762"/>
              <a:gd name="T46" fmla="*/ 1390 w 2670"/>
              <a:gd name="T47" fmla="*/ 3613 h 3762"/>
              <a:gd name="T48" fmla="*/ 1037 w 2670"/>
              <a:gd name="T49" fmla="*/ 3519 h 3762"/>
              <a:gd name="T50" fmla="*/ 689 w 2670"/>
              <a:gd name="T51" fmla="*/ 3402 h 3762"/>
              <a:gd name="T52" fmla="*/ 350 w 2670"/>
              <a:gd name="T53" fmla="*/ 3266 h 3762"/>
              <a:gd name="T54" fmla="*/ 184 w 2670"/>
              <a:gd name="T55" fmla="*/ 3189 h 3762"/>
              <a:gd name="T56" fmla="*/ 153 w 2670"/>
              <a:gd name="T57" fmla="*/ 3172 h 3762"/>
              <a:gd name="T58" fmla="*/ 99 w 2670"/>
              <a:gd name="T59" fmla="*/ 3131 h 3762"/>
              <a:gd name="T60" fmla="*/ 57 w 2670"/>
              <a:gd name="T61" fmla="*/ 3080 h 3762"/>
              <a:gd name="T62" fmla="*/ 24 w 2670"/>
              <a:gd name="T63" fmla="*/ 3023 h 3762"/>
              <a:gd name="T64" fmla="*/ 6 w 2670"/>
              <a:gd name="T65" fmla="*/ 2961 h 3762"/>
              <a:gd name="T66" fmla="*/ 0 w 2670"/>
              <a:gd name="T67" fmla="*/ 2896 h 3762"/>
              <a:gd name="T68" fmla="*/ 6 w 2670"/>
              <a:gd name="T69" fmla="*/ 2830 h 3762"/>
              <a:gd name="T70" fmla="*/ 27 w 2670"/>
              <a:gd name="T71" fmla="*/ 2765 h 3762"/>
              <a:gd name="T72" fmla="*/ 44 w 2670"/>
              <a:gd name="T73" fmla="*/ 2734 h 3762"/>
              <a:gd name="T74" fmla="*/ 1437 w 2670"/>
              <a:gd name="T75" fmla="*/ 321 h 3762"/>
              <a:gd name="T76" fmla="*/ 1466 w 2670"/>
              <a:gd name="T77" fmla="*/ 274 h 3762"/>
              <a:gd name="T78" fmla="*/ 1534 w 2670"/>
              <a:gd name="T79" fmla="*/ 191 h 3762"/>
              <a:gd name="T80" fmla="*/ 1615 w 2670"/>
              <a:gd name="T81" fmla="*/ 123 h 3762"/>
              <a:gd name="T82" fmla="*/ 1704 w 2670"/>
              <a:gd name="T83" fmla="*/ 68 h 3762"/>
              <a:gd name="T84" fmla="*/ 1801 w 2670"/>
              <a:gd name="T85" fmla="*/ 29 h 3762"/>
              <a:gd name="T86" fmla="*/ 1904 w 2670"/>
              <a:gd name="T87" fmla="*/ 6 h 3762"/>
              <a:gd name="T88" fmla="*/ 2010 w 2670"/>
              <a:gd name="T89" fmla="*/ 0 h 3762"/>
              <a:gd name="T90" fmla="*/ 2117 w 2670"/>
              <a:gd name="T91" fmla="*/ 10 h 3762"/>
              <a:gd name="T92" fmla="*/ 2171 w 2670"/>
              <a:gd name="T93" fmla="*/ 23 h 3762"/>
              <a:gd name="T94" fmla="*/ 2178 w 2670"/>
              <a:gd name="T95" fmla="*/ 25 h 3762"/>
              <a:gd name="T96" fmla="*/ 2186 w 2670"/>
              <a:gd name="T97" fmla="*/ 27 h 3762"/>
              <a:gd name="T98" fmla="*/ 2239 w 2670"/>
              <a:gd name="T99" fmla="*/ 42 h 3762"/>
              <a:gd name="T100" fmla="*/ 2337 w 2670"/>
              <a:gd name="T101" fmla="*/ 86 h 3762"/>
              <a:gd name="T102" fmla="*/ 2425 w 2670"/>
              <a:gd name="T103" fmla="*/ 145 h 3762"/>
              <a:gd name="T104" fmla="*/ 2501 w 2670"/>
              <a:gd name="T105" fmla="*/ 216 h 3762"/>
              <a:gd name="T106" fmla="*/ 2566 w 2670"/>
              <a:gd name="T107" fmla="*/ 299 h 3762"/>
              <a:gd name="T108" fmla="*/ 2615 w 2670"/>
              <a:gd name="T109" fmla="*/ 391 h 3762"/>
              <a:gd name="T110" fmla="*/ 2650 w 2670"/>
              <a:gd name="T111" fmla="*/ 491 h 3762"/>
              <a:gd name="T112" fmla="*/ 2668 w 2670"/>
              <a:gd name="T113" fmla="*/ 596 h 3762"/>
              <a:gd name="T114" fmla="*/ 2670 w 2670"/>
              <a:gd name="T115" fmla="*/ 650 h 37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670" h="3762">
                <a:moveTo>
                  <a:pt x="2670" y="650"/>
                </a:moveTo>
                <a:lnTo>
                  <a:pt x="2670" y="3437"/>
                </a:lnTo>
                <a:lnTo>
                  <a:pt x="2668" y="3467"/>
                </a:lnTo>
                <a:lnTo>
                  <a:pt x="2659" y="3522"/>
                </a:lnTo>
                <a:lnTo>
                  <a:pt x="2640" y="3574"/>
                </a:lnTo>
                <a:lnTo>
                  <a:pt x="2613" y="3622"/>
                </a:lnTo>
                <a:lnTo>
                  <a:pt x="2596" y="3644"/>
                </a:lnTo>
                <a:lnTo>
                  <a:pt x="2569" y="3673"/>
                </a:lnTo>
                <a:lnTo>
                  <a:pt x="2539" y="3697"/>
                </a:lnTo>
                <a:lnTo>
                  <a:pt x="2515" y="3714"/>
                </a:lnTo>
                <a:lnTo>
                  <a:pt x="2466" y="3739"/>
                </a:lnTo>
                <a:lnTo>
                  <a:pt x="2412" y="3756"/>
                </a:lnTo>
                <a:lnTo>
                  <a:pt x="2353" y="3762"/>
                </a:lnTo>
                <a:lnTo>
                  <a:pt x="2324" y="3761"/>
                </a:lnTo>
                <a:lnTo>
                  <a:pt x="2322" y="3761"/>
                </a:lnTo>
                <a:lnTo>
                  <a:pt x="2321" y="3761"/>
                </a:lnTo>
                <a:lnTo>
                  <a:pt x="2261" y="3756"/>
                </a:lnTo>
                <a:lnTo>
                  <a:pt x="2202" y="3749"/>
                </a:lnTo>
                <a:lnTo>
                  <a:pt x="2119" y="3740"/>
                </a:lnTo>
                <a:lnTo>
                  <a:pt x="2036" y="3730"/>
                </a:lnTo>
                <a:lnTo>
                  <a:pt x="1918" y="3714"/>
                </a:lnTo>
                <a:lnTo>
                  <a:pt x="1685" y="3675"/>
                </a:lnTo>
                <a:lnTo>
                  <a:pt x="1569" y="3652"/>
                </a:lnTo>
                <a:lnTo>
                  <a:pt x="1390" y="3613"/>
                </a:lnTo>
                <a:lnTo>
                  <a:pt x="1037" y="3519"/>
                </a:lnTo>
                <a:lnTo>
                  <a:pt x="689" y="3402"/>
                </a:lnTo>
                <a:lnTo>
                  <a:pt x="350" y="3266"/>
                </a:lnTo>
                <a:lnTo>
                  <a:pt x="184" y="3189"/>
                </a:lnTo>
                <a:lnTo>
                  <a:pt x="153" y="3172"/>
                </a:lnTo>
                <a:lnTo>
                  <a:pt x="99" y="3131"/>
                </a:lnTo>
                <a:lnTo>
                  <a:pt x="57" y="3080"/>
                </a:lnTo>
                <a:lnTo>
                  <a:pt x="24" y="3023"/>
                </a:lnTo>
                <a:lnTo>
                  <a:pt x="6" y="2961"/>
                </a:lnTo>
                <a:lnTo>
                  <a:pt x="0" y="2896"/>
                </a:lnTo>
                <a:lnTo>
                  <a:pt x="6" y="2830"/>
                </a:lnTo>
                <a:lnTo>
                  <a:pt x="27" y="2765"/>
                </a:lnTo>
                <a:lnTo>
                  <a:pt x="44" y="2734"/>
                </a:lnTo>
                <a:lnTo>
                  <a:pt x="1437" y="321"/>
                </a:lnTo>
                <a:lnTo>
                  <a:pt x="1466" y="274"/>
                </a:lnTo>
                <a:lnTo>
                  <a:pt x="1534" y="191"/>
                </a:lnTo>
                <a:lnTo>
                  <a:pt x="1615" y="123"/>
                </a:lnTo>
                <a:lnTo>
                  <a:pt x="1704" y="68"/>
                </a:lnTo>
                <a:lnTo>
                  <a:pt x="1801" y="29"/>
                </a:lnTo>
                <a:lnTo>
                  <a:pt x="1904" y="6"/>
                </a:lnTo>
                <a:lnTo>
                  <a:pt x="2010" y="0"/>
                </a:lnTo>
                <a:lnTo>
                  <a:pt x="2117" y="10"/>
                </a:lnTo>
                <a:lnTo>
                  <a:pt x="2171" y="23"/>
                </a:lnTo>
                <a:lnTo>
                  <a:pt x="2178" y="25"/>
                </a:lnTo>
                <a:lnTo>
                  <a:pt x="2186" y="27"/>
                </a:lnTo>
                <a:lnTo>
                  <a:pt x="2239" y="42"/>
                </a:lnTo>
                <a:lnTo>
                  <a:pt x="2337" y="86"/>
                </a:lnTo>
                <a:lnTo>
                  <a:pt x="2425" y="145"/>
                </a:lnTo>
                <a:lnTo>
                  <a:pt x="2501" y="216"/>
                </a:lnTo>
                <a:lnTo>
                  <a:pt x="2566" y="299"/>
                </a:lnTo>
                <a:lnTo>
                  <a:pt x="2615" y="391"/>
                </a:lnTo>
                <a:lnTo>
                  <a:pt x="2650" y="491"/>
                </a:lnTo>
                <a:lnTo>
                  <a:pt x="2668" y="596"/>
                </a:lnTo>
                <a:lnTo>
                  <a:pt x="2670" y="650"/>
                </a:lnTo>
                <a:close/>
              </a:path>
            </a:pathLst>
          </a:custGeom>
          <a:solidFill>
            <a:srgbClr val="D350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Freeform 144">
            <a:extLst>
              <a:ext uri="{FF2B5EF4-FFF2-40B4-BE49-F238E27FC236}">
                <a16:creationId xmlns:a16="http://schemas.microsoft.com/office/drawing/2014/main" id="{A8734630-3058-42EE-812E-EEB4B95AA2B5}"/>
              </a:ext>
            </a:extLst>
          </p:cNvPr>
          <p:cNvSpPr>
            <a:spLocks/>
          </p:cNvSpPr>
          <p:nvPr/>
        </p:nvSpPr>
        <p:spPr bwMode="auto">
          <a:xfrm rot="20102314">
            <a:off x="4891825" y="3140521"/>
            <a:ext cx="1060450" cy="1493838"/>
          </a:xfrm>
          <a:custGeom>
            <a:avLst/>
            <a:gdLst>
              <a:gd name="T0" fmla="*/ 2486 w 2671"/>
              <a:gd name="T1" fmla="*/ 3189 h 3762"/>
              <a:gd name="T2" fmla="*/ 2321 w 2671"/>
              <a:gd name="T3" fmla="*/ 3264 h 3762"/>
              <a:gd name="T4" fmla="*/ 1987 w 2671"/>
              <a:gd name="T5" fmla="*/ 3399 h 3762"/>
              <a:gd name="T6" fmla="*/ 1643 w 2671"/>
              <a:gd name="T7" fmla="*/ 3515 h 3762"/>
              <a:gd name="T8" fmla="*/ 1294 w 2671"/>
              <a:gd name="T9" fmla="*/ 3609 h 3762"/>
              <a:gd name="T10" fmla="*/ 1118 w 2671"/>
              <a:gd name="T11" fmla="*/ 3648 h 3762"/>
              <a:gd name="T12" fmla="*/ 1082 w 2671"/>
              <a:gd name="T13" fmla="*/ 3656 h 3762"/>
              <a:gd name="T14" fmla="*/ 1046 w 2671"/>
              <a:gd name="T15" fmla="*/ 3664 h 3762"/>
              <a:gd name="T16" fmla="*/ 873 w 2671"/>
              <a:gd name="T17" fmla="*/ 3696 h 3762"/>
              <a:gd name="T18" fmla="*/ 525 w 2671"/>
              <a:gd name="T19" fmla="*/ 3744 h 3762"/>
              <a:gd name="T20" fmla="*/ 348 w 2671"/>
              <a:gd name="T21" fmla="*/ 3761 h 3762"/>
              <a:gd name="T22" fmla="*/ 313 w 2671"/>
              <a:gd name="T23" fmla="*/ 3762 h 3762"/>
              <a:gd name="T24" fmla="*/ 247 w 2671"/>
              <a:gd name="T25" fmla="*/ 3753 h 3762"/>
              <a:gd name="T26" fmla="*/ 185 w 2671"/>
              <a:gd name="T27" fmla="*/ 3731 h 3762"/>
              <a:gd name="T28" fmla="*/ 128 w 2671"/>
              <a:gd name="T29" fmla="*/ 3696 h 3762"/>
              <a:gd name="T30" fmla="*/ 81 w 2671"/>
              <a:gd name="T31" fmla="*/ 3652 h 3762"/>
              <a:gd name="T32" fmla="*/ 42 w 2671"/>
              <a:gd name="T33" fmla="*/ 3599 h 3762"/>
              <a:gd name="T34" fmla="*/ 15 w 2671"/>
              <a:gd name="T35" fmla="*/ 3538 h 3762"/>
              <a:gd name="T36" fmla="*/ 1 w 2671"/>
              <a:gd name="T37" fmla="*/ 3472 h 3762"/>
              <a:gd name="T38" fmla="*/ 0 w 2671"/>
              <a:gd name="T39" fmla="*/ 3437 h 3762"/>
              <a:gd name="T40" fmla="*/ 0 w 2671"/>
              <a:gd name="T41" fmla="*/ 650 h 3762"/>
              <a:gd name="T42" fmla="*/ 2 w 2671"/>
              <a:gd name="T43" fmla="*/ 596 h 3762"/>
              <a:gd name="T44" fmla="*/ 19 w 2671"/>
              <a:gd name="T45" fmla="*/ 491 h 3762"/>
              <a:gd name="T46" fmla="*/ 54 w 2671"/>
              <a:gd name="T47" fmla="*/ 391 h 3762"/>
              <a:gd name="T48" fmla="*/ 105 w 2671"/>
              <a:gd name="T49" fmla="*/ 299 h 3762"/>
              <a:gd name="T50" fmla="*/ 168 w 2671"/>
              <a:gd name="T51" fmla="*/ 216 h 3762"/>
              <a:gd name="T52" fmla="*/ 245 w 2671"/>
              <a:gd name="T53" fmla="*/ 145 h 3762"/>
              <a:gd name="T54" fmla="*/ 333 w 2671"/>
              <a:gd name="T55" fmla="*/ 86 h 3762"/>
              <a:gd name="T56" fmla="*/ 431 w 2671"/>
              <a:gd name="T57" fmla="*/ 42 h 3762"/>
              <a:gd name="T58" fmla="*/ 483 w 2671"/>
              <a:gd name="T59" fmla="*/ 27 h 3762"/>
              <a:gd name="T60" fmla="*/ 491 w 2671"/>
              <a:gd name="T61" fmla="*/ 25 h 3762"/>
              <a:gd name="T62" fmla="*/ 499 w 2671"/>
              <a:gd name="T63" fmla="*/ 23 h 3762"/>
              <a:gd name="T64" fmla="*/ 553 w 2671"/>
              <a:gd name="T65" fmla="*/ 10 h 3762"/>
              <a:gd name="T66" fmla="*/ 659 w 2671"/>
              <a:gd name="T67" fmla="*/ 0 h 3762"/>
              <a:gd name="T68" fmla="*/ 766 w 2671"/>
              <a:gd name="T69" fmla="*/ 6 h 3762"/>
              <a:gd name="T70" fmla="*/ 868 w 2671"/>
              <a:gd name="T71" fmla="*/ 29 h 3762"/>
              <a:gd name="T72" fmla="*/ 965 w 2671"/>
              <a:gd name="T73" fmla="*/ 68 h 3762"/>
              <a:gd name="T74" fmla="*/ 1055 w 2671"/>
              <a:gd name="T75" fmla="*/ 123 h 3762"/>
              <a:gd name="T76" fmla="*/ 1135 w 2671"/>
              <a:gd name="T77" fmla="*/ 191 h 3762"/>
              <a:gd name="T78" fmla="*/ 1204 w 2671"/>
              <a:gd name="T79" fmla="*/ 274 h 3762"/>
              <a:gd name="T80" fmla="*/ 1232 w 2671"/>
              <a:gd name="T81" fmla="*/ 321 h 3762"/>
              <a:gd name="T82" fmla="*/ 2430 w 2671"/>
              <a:gd name="T83" fmla="*/ 2395 h 3762"/>
              <a:gd name="T84" fmla="*/ 2548 w 2671"/>
              <a:gd name="T85" fmla="*/ 2600 h 3762"/>
              <a:gd name="T86" fmla="*/ 2627 w 2671"/>
              <a:gd name="T87" fmla="*/ 2734 h 3762"/>
              <a:gd name="T88" fmla="*/ 2642 w 2671"/>
              <a:gd name="T89" fmla="*/ 2765 h 3762"/>
              <a:gd name="T90" fmla="*/ 2663 w 2671"/>
              <a:gd name="T91" fmla="*/ 2830 h 3762"/>
              <a:gd name="T92" fmla="*/ 2671 w 2671"/>
              <a:gd name="T93" fmla="*/ 2896 h 3762"/>
              <a:gd name="T94" fmla="*/ 2664 w 2671"/>
              <a:gd name="T95" fmla="*/ 2961 h 3762"/>
              <a:gd name="T96" fmla="*/ 2645 w 2671"/>
              <a:gd name="T97" fmla="*/ 3023 h 3762"/>
              <a:gd name="T98" fmla="*/ 2614 w 2671"/>
              <a:gd name="T99" fmla="*/ 3080 h 3762"/>
              <a:gd name="T100" fmla="*/ 2571 w 2671"/>
              <a:gd name="T101" fmla="*/ 3131 h 3762"/>
              <a:gd name="T102" fmla="*/ 2517 w 2671"/>
              <a:gd name="T103" fmla="*/ 3172 h 3762"/>
              <a:gd name="T104" fmla="*/ 2486 w 2671"/>
              <a:gd name="T105" fmla="*/ 3189 h 37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671" h="3762">
                <a:moveTo>
                  <a:pt x="2486" y="3189"/>
                </a:moveTo>
                <a:lnTo>
                  <a:pt x="2321" y="3264"/>
                </a:lnTo>
                <a:lnTo>
                  <a:pt x="1987" y="3399"/>
                </a:lnTo>
                <a:lnTo>
                  <a:pt x="1643" y="3515"/>
                </a:lnTo>
                <a:lnTo>
                  <a:pt x="1294" y="3609"/>
                </a:lnTo>
                <a:lnTo>
                  <a:pt x="1118" y="3648"/>
                </a:lnTo>
                <a:lnTo>
                  <a:pt x="1082" y="3656"/>
                </a:lnTo>
                <a:lnTo>
                  <a:pt x="1046" y="3664"/>
                </a:lnTo>
                <a:lnTo>
                  <a:pt x="873" y="3696"/>
                </a:lnTo>
                <a:lnTo>
                  <a:pt x="525" y="3744"/>
                </a:lnTo>
                <a:lnTo>
                  <a:pt x="348" y="3761"/>
                </a:lnTo>
                <a:lnTo>
                  <a:pt x="313" y="3762"/>
                </a:lnTo>
                <a:lnTo>
                  <a:pt x="247" y="3753"/>
                </a:lnTo>
                <a:lnTo>
                  <a:pt x="185" y="3731"/>
                </a:lnTo>
                <a:lnTo>
                  <a:pt x="128" y="3696"/>
                </a:lnTo>
                <a:lnTo>
                  <a:pt x="81" y="3652"/>
                </a:lnTo>
                <a:lnTo>
                  <a:pt x="42" y="3599"/>
                </a:lnTo>
                <a:lnTo>
                  <a:pt x="15" y="3538"/>
                </a:lnTo>
                <a:lnTo>
                  <a:pt x="1" y="3472"/>
                </a:lnTo>
                <a:lnTo>
                  <a:pt x="0" y="3437"/>
                </a:lnTo>
                <a:lnTo>
                  <a:pt x="0" y="650"/>
                </a:lnTo>
                <a:lnTo>
                  <a:pt x="2" y="596"/>
                </a:lnTo>
                <a:lnTo>
                  <a:pt x="19" y="491"/>
                </a:lnTo>
                <a:lnTo>
                  <a:pt x="54" y="391"/>
                </a:lnTo>
                <a:lnTo>
                  <a:pt x="105" y="299"/>
                </a:lnTo>
                <a:lnTo>
                  <a:pt x="168" y="216"/>
                </a:lnTo>
                <a:lnTo>
                  <a:pt x="245" y="145"/>
                </a:lnTo>
                <a:lnTo>
                  <a:pt x="333" y="86"/>
                </a:lnTo>
                <a:lnTo>
                  <a:pt x="431" y="42"/>
                </a:lnTo>
                <a:lnTo>
                  <a:pt x="483" y="27"/>
                </a:lnTo>
                <a:lnTo>
                  <a:pt x="491" y="25"/>
                </a:lnTo>
                <a:lnTo>
                  <a:pt x="499" y="23"/>
                </a:lnTo>
                <a:lnTo>
                  <a:pt x="553" y="10"/>
                </a:lnTo>
                <a:lnTo>
                  <a:pt x="659" y="0"/>
                </a:lnTo>
                <a:lnTo>
                  <a:pt x="766" y="6"/>
                </a:lnTo>
                <a:lnTo>
                  <a:pt x="868" y="29"/>
                </a:lnTo>
                <a:lnTo>
                  <a:pt x="965" y="68"/>
                </a:lnTo>
                <a:lnTo>
                  <a:pt x="1055" y="123"/>
                </a:lnTo>
                <a:lnTo>
                  <a:pt x="1135" y="191"/>
                </a:lnTo>
                <a:lnTo>
                  <a:pt x="1204" y="274"/>
                </a:lnTo>
                <a:lnTo>
                  <a:pt x="1232" y="321"/>
                </a:lnTo>
                <a:lnTo>
                  <a:pt x="2430" y="2395"/>
                </a:lnTo>
                <a:lnTo>
                  <a:pt x="2548" y="2600"/>
                </a:lnTo>
                <a:lnTo>
                  <a:pt x="2627" y="2734"/>
                </a:lnTo>
                <a:lnTo>
                  <a:pt x="2642" y="2765"/>
                </a:lnTo>
                <a:lnTo>
                  <a:pt x="2663" y="2830"/>
                </a:lnTo>
                <a:lnTo>
                  <a:pt x="2671" y="2896"/>
                </a:lnTo>
                <a:lnTo>
                  <a:pt x="2664" y="2961"/>
                </a:lnTo>
                <a:lnTo>
                  <a:pt x="2645" y="3023"/>
                </a:lnTo>
                <a:lnTo>
                  <a:pt x="2614" y="3080"/>
                </a:lnTo>
                <a:lnTo>
                  <a:pt x="2571" y="3131"/>
                </a:lnTo>
                <a:lnTo>
                  <a:pt x="2517" y="3172"/>
                </a:lnTo>
                <a:lnTo>
                  <a:pt x="2486" y="3189"/>
                </a:lnTo>
                <a:close/>
              </a:path>
            </a:pathLst>
          </a:custGeom>
          <a:solidFill>
            <a:srgbClr val="B0776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Freeform 146">
            <a:extLst>
              <a:ext uri="{FF2B5EF4-FFF2-40B4-BE49-F238E27FC236}">
                <a16:creationId xmlns:a16="http://schemas.microsoft.com/office/drawing/2014/main" id="{E382CA99-D28E-492D-B215-279F0BB7FC8E}"/>
              </a:ext>
            </a:extLst>
          </p:cNvPr>
          <p:cNvSpPr>
            <a:spLocks/>
          </p:cNvSpPr>
          <p:nvPr/>
        </p:nvSpPr>
        <p:spPr bwMode="auto">
          <a:xfrm>
            <a:off x="5015203" y="2650778"/>
            <a:ext cx="1492250" cy="1060450"/>
          </a:xfrm>
          <a:custGeom>
            <a:avLst/>
            <a:gdLst>
              <a:gd name="T0" fmla="*/ 3762 w 3763"/>
              <a:gd name="T1" fmla="*/ 348 h 2670"/>
              <a:gd name="T2" fmla="*/ 3750 w 3763"/>
              <a:gd name="T3" fmla="*/ 487 h 2670"/>
              <a:gd name="T4" fmla="*/ 3714 w 3763"/>
              <a:gd name="T5" fmla="*/ 765 h 2670"/>
              <a:gd name="T6" fmla="*/ 3667 w 3763"/>
              <a:gd name="T7" fmla="*/ 1039 h 2670"/>
              <a:gd name="T8" fmla="*/ 3608 w 3763"/>
              <a:gd name="T9" fmla="*/ 1310 h 2670"/>
              <a:gd name="T10" fmla="*/ 3571 w 3763"/>
              <a:gd name="T11" fmla="*/ 1445 h 2670"/>
              <a:gd name="T12" fmla="*/ 3562 w 3763"/>
              <a:gd name="T13" fmla="*/ 1479 h 2670"/>
              <a:gd name="T14" fmla="*/ 3553 w 3763"/>
              <a:gd name="T15" fmla="*/ 1514 h 2670"/>
              <a:gd name="T16" fmla="*/ 3518 w 3763"/>
              <a:gd name="T17" fmla="*/ 1638 h 2670"/>
              <a:gd name="T18" fmla="*/ 3438 w 3763"/>
              <a:gd name="T19" fmla="*/ 1884 h 2670"/>
              <a:gd name="T20" fmla="*/ 3346 w 3763"/>
              <a:gd name="T21" fmla="*/ 2128 h 2670"/>
              <a:gd name="T22" fmla="*/ 3245 w 3763"/>
              <a:gd name="T23" fmla="*/ 2368 h 2670"/>
              <a:gd name="T24" fmla="*/ 3190 w 3763"/>
              <a:gd name="T25" fmla="*/ 2486 h 2670"/>
              <a:gd name="T26" fmla="*/ 3175 w 3763"/>
              <a:gd name="T27" fmla="*/ 2517 h 2670"/>
              <a:gd name="T28" fmla="*/ 3133 w 3763"/>
              <a:gd name="T29" fmla="*/ 2570 h 2670"/>
              <a:gd name="T30" fmla="*/ 3083 w 3763"/>
              <a:gd name="T31" fmla="*/ 2613 h 2670"/>
              <a:gd name="T32" fmla="*/ 3026 w 3763"/>
              <a:gd name="T33" fmla="*/ 2644 h 2670"/>
              <a:gd name="T34" fmla="*/ 2963 w 3763"/>
              <a:gd name="T35" fmla="*/ 2663 h 2670"/>
              <a:gd name="T36" fmla="*/ 2897 w 3763"/>
              <a:gd name="T37" fmla="*/ 2670 h 2670"/>
              <a:gd name="T38" fmla="*/ 2831 w 3763"/>
              <a:gd name="T39" fmla="*/ 2663 h 2670"/>
              <a:gd name="T40" fmla="*/ 2768 w 3763"/>
              <a:gd name="T41" fmla="*/ 2643 h 2670"/>
              <a:gd name="T42" fmla="*/ 2737 w 3763"/>
              <a:gd name="T43" fmla="*/ 2626 h 2670"/>
              <a:gd name="T44" fmla="*/ 2625 w 3763"/>
              <a:gd name="T45" fmla="*/ 2562 h 2670"/>
              <a:gd name="T46" fmla="*/ 2422 w 3763"/>
              <a:gd name="T47" fmla="*/ 2444 h 2670"/>
              <a:gd name="T48" fmla="*/ 322 w 3763"/>
              <a:gd name="T49" fmla="*/ 1232 h 2670"/>
              <a:gd name="T50" fmla="*/ 275 w 3763"/>
              <a:gd name="T51" fmla="*/ 1203 h 2670"/>
              <a:gd name="T52" fmla="*/ 192 w 3763"/>
              <a:gd name="T53" fmla="*/ 1134 h 2670"/>
              <a:gd name="T54" fmla="*/ 124 w 3763"/>
              <a:gd name="T55" fmla="*/ 1055 h 2670"/>
              <a:gd name="T56" fmla="*/ 69 w 3763"/>
              <a:gd name="T57" fmla="*/ 964 h 2670"/>
              <a:gd name="T58" fmla="*/ 30 w 3763"/>
              <a:gd name="T59" fmla="*/ 868 h 2670"/>
              <a:gd name="T60" fmla="*/ 7 w 3763"/>
              <a:gd name="T61" fmla="*/ 766 h 2670"/>
              <a:gd name="T62" fmla="*/ 0 w 3763"/>
              <a:gd name="T63" fmla="*/ 660 h 2670"/>
              <a:gd name="T64" fmla="*/ 12 w 3763"/>
              <a:gd name="T65" fmla="*/ 552 h 2670"/>
              <a:gd name="T66" fmla="*/ 25 w 3763"/>
              <a:gd name="T67" fmla="*/ 499 h 2670"/>
              <a:gd name="T68" fmla="*/ 26 w 3763"/>
              <a:gd name="T69" fmla="*/ 491 h 2670"/>
              <a:gd name="T70" fmla="*/ 29 w 3763"/>
              <a:gd name="T71" fmla="*/ 482 h 2670"/>
              <a:gd name="T72" fmla="*/ 44 w 3763"/>
              <a:gd name="T73" fmla="*/ 430 h 2670"/>
              <a:gd name="T74" fmla="*/ 89 w 3763"/>
              <a:gd name="T75" fmla="*/ 332 h 2670"/>
              <a:gd name="T76" fmla="*/ 147 w 3763"/>
              <a:gd name="T77" fmla="*/ 243 h 2670"/>
              <a:gd name="T78" fmla="*/ 218 w 3763"/>
              <a:gd name="T79" fmla="*/ 167 h 2670"/>
              <a:gd name="T80" fmla="*/ 301 w 3763"/>
              <a:gd name="T81" fmla="*/ 103 h 2670"/>
              <a:gd name="T82" fmla="*/ 392 w 3763"/>
              <a:gd name="T83" fmla="*/ 53 h 2670"/>
              <a:gd name="T84" fmla="*/ 492 w 3763"/>
              <a:gd name="T85" fmla="*/ 19 h 2670"/>
              <a:gd name="T86" fmla="*/ 598 w 3763"/>
              <a:gd name="T87" fmla="*/ 1 h 2670"/>
              <a:gd name="T88" fmla="*/ 652 w 3763"/>
              <a:gd name="T89" fmla="*/ 0 h 2670"/>
              <a:gd name="T90" fmla="*/ 3439 w 3763"/>
              <a:gd name="T91" fmla="*/ 0 h 2670"/>
              <a:gd name="T92" fmla="*/ 3483 w 3763"/>
              <a:gd name="T93" fmla="*/ 1 h 2670"/>
              <a:gd name="T94" fmla="*/ 3566 w 3763"/>
              <a:gd name="T95" fmla="*/ 24 h 2670"/>
              <a:gd name="T96" fmla="*/ 3639 w 3763"/>
              <a:gd name="T97" fmla="*/ 67 h 2670"/>
              <a:gd name="T98" fmla="*/ 3698 w 3763"/>
              <a:gd name="T99" fmla="*/ 127 h 2670"/>
              <a:gd name="T100" fmla="*/ 3720 w 3763"/>
              <a:gd name="T101" fmla="*/ 162 h 2670"/>
              <a:gd name="T102" fmla="*/ 3732 w 3763"/>
              <a:gd name="T103" fmla="*/ 183 h 2670"/>
              <a:gd name="T104" fmla="*/ 3749 w 3763"/>
              <a:gd name="T105" fmla="*/ 227 h 2670"/>
              <a:gd name="T106" fmla="*/ 3759 w 3763"/>
              <a:gd name="T107" fmla="*/ 273 h 2670"/>
              <a:gd name="T108" fmla="*/ 3763 w 3763"/>
              <a:gd name="T109" fmla="*/ 323 h 2670"/>
              <a:gd name="T110" fmla="*/ 3762 w 3763"/>
              <a:gd name="T111" fmla="*/ 348 h 26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763" h="2670">
                <a:moveTo>
                  <a:pt x="3762" y="348"/>
                </a:moveTo>
                <a:lnTo>
                  <a:pt x="3750" y="487"/>
                </a:lnTo>
                <a:lnTo>
                  <a:pt x="3714" y="765"/>
                </a:lnTo>
                <a:lnTo>
                  <a:pt x="3667" y="1039"/>
                </a:lnTo>
                <a:lnTo>
                  <a:pt x="3608" y="1310"/>
                </a:lnTo>
                <a:lnTo>
                  <a:pt x="3571" y="1445"/>
                </a:lnTo>
                <a:lnTo>
                  <a:pt x="3562" y="1479"/>
                </a:lnTo>
                <a:lnTo>
                  <a:pt x="3553" y="1514"/>
                </a:lnTo>
                <a:lnTo>
                  <a:pt x="3518" y="1638"/>
                </a:lnTo>
                <a:lnTo>
                  <a:pt x="3438" y="1884"/>
                </a:lnTo>
                <a:lnTo>
                  <a:pt x="3346" y="2128"/>
                </a:lnTo>
                <a:lnTo>
                  <a:pt x="3245" y="2368"/>
                </a:lnTo>
                <a:lnTo>
                  <a:pt x="3190" y="2486"/>
                </a:lnTo>
                <a:lnTo>
                  <a:pt x="3175" y="2517"/>
                </a:lnTo>
                <a:lnTo>
                  <a:pt x="3133" y="2570"/>
                </a:lnTo>
                <a:lnTo>
                  <a:pt x="3083" y="2613"/>
                </a:lnTo>
                <a:lnTo>
                  <a:pt x="3026" y="2644"/>
                </a:lnTo>
                <a:lnTo>
                  <a:pt x="2963" y="2663"/>
                </a:lnTo>
                <a:lnTo>
                  <a:pt x="2897" y="2670"/>
                </a:lnTo>
                <a:lnTo>
                  <a:pt x="2831" y="2663"/>
                </a:lnTo>
                <a:lnTo>
                  <a:pt x="2768" y="2643"/>
                </a:lnTo>
                <a:lnTo>
                  <a:pt x="2737" y="2626"/>
                </a:lnTo>
                <a:lnTo>
                  <a:pt x="2625" y="2562"/>
                </a:lnTo>
                <a:lnTo>
                  <a:pt x="2422" y="2444"/>
                </a:lnTo>
                <a:lnTo>
                  <a:pt x="322" y="1232"/>
                </a:lnTo>
                <a:lnTo>
                  <a:pt x="275" y="1203"/>
                </a:lnTo>
                <a:lnTo>
                  <a:pt x="192" y="1134"/>
                </a:lnTo>
                <a:lnTo>
                  <a:pt x="124" y="1055"/>
                </a:lnTo>
                <a:lnTo>
                  <a:pt x="69" y="964"/>
                </a:lnTo>
                <a:lnTo>
                  <a:pt x="30" y="868"/>
                </a:lnTo>
                <a:lnTo>
                  <a:pt x="7" y="766"/>
                </a:lnTo>
                <a:lnTo>
                  <a:pt x="0" y="660"/>
                </a:lnTo>
                <a:lnTo>
                  <a:pt x="12" y="552"/>
                </a:lnTo>
                <a:lnTo>
                  <a:pt x="25" y="499"/>
                </a:lnTo>
                <a:lnTo>
                  <a:pt x="26" y="491"/>
                </a:lnTo>
                <a:lnTo>
                  <a:pt x="29" y="482"/>
                </a:lnTo>
                <a:lnTo>
                  <a:pt x="44" y="430"/>
                </a:lnTo>
                <a:lnTo>
                  <a:pt x="89" y="332"/>
                </a:lnTo>
                <a:lnTo>
                  <a:pt x="147" y="243"/>
                </a:lnTo>
                <a:lnTo>
                  <a:pt x="218" y="167"/>
                </a:lnTo>
                <a:lnTo>
                  <a:pt x="301" y="103"/>
                </a:lnTo>
                <a:lnTo>
                  <a:pt x="392" y="53"/>
                </a:lnTo>
                <a:lnTo>
                  <a:pt x="492" y="19"/>
                </a:lnTo>
                <a:lnTo>
                  <a:pt x="598" y="1"/>
                </a:lnTo>
                <a:lnTo>
                  <a:pt x="652" y="0"/>
                </a:lnTo>
                <a:lnTo>
                  <a:pt x="3439" y="0"/>
                </a:lnTo>
                <a:lnTo>
                  <a:pt x="3483" y="1"/>
                </a:lnTo>
                <a:lnTo>
                  <a:pt x="3566" y="24"/>
                </a:lnTo>
                <a:lnTo>
                  <a:pt x="3639" y="67"/>
                </a:lnTo>
                <a:lnTo>
                  <a:pt x="3698" y="127"/>
                </a:lnTo>
                <a:lnTo>
                  <a:pt x="3720" y="162"/>
                </a:lnTo>
                <a:lnTo>
                  <a:pt x="3732" y="183"/>
                </a:lnTo>
                <a:lnTo>
                  <a:pt x="3749" y="227"/>
                </a:lnTo>
                <a:lnTo>
                  <a:pt x="3759" y="273"/>
                </a:lnTo>
                <a:lnTo>
                  <a:pt x="3763" y="323"/>
                </a:lnTo>
                <a:lnTo>
                  <a:pt x="3762" y="348"/>
                </a:lnTo>
                <a:close/>
              </a:path>
            </a:pathLst>
          </a:custGeom>
          <a:solidFill>
            <a:srgbClr val="C3E2E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148">
            <a:extLst>
              <a:ext uri="{FF2B5EF4-FFF2-40B4-BE49-F238E27FC236}">
                <a16:creationId xmlns:a16="http://schemas.microsoft.com/office/drawing/2014/main" id="{BC30FC63-5883-479D-8F3E-93C16CD146C8}"/>
              </a:ext>
            </a:extLst>
          </p:cNvPr>
          <p:cNvSpPr>
            <a:spLocks/>
          </p:cNvSpPr>
          <p:nvPr/>
        </p:nvSpPr>
        <p:spPr bwMode="auto">
          <a:xfrm>
            <a:off x="4037713" y="123478"/>
            <a:ext cx="1060450" cy="1493838"/>
          </a:xfrm>
          <a:custGeom>
            <a:avLst/>
            <a:gdLst>
              <a:gd name="T0" fmla="*/ 2627 w 2671"/>
              <a:gd name="T1" fmla="*/ 1028 h 3763"/>
              <a:gd name="T2" fmla="*/ 2334 w 2671"/>
              <a:gd name="T3" fmla="*/ 1535 h 3763"/>
              <a:gd name="T4" fmla="*/ 2294 w 2671"/>
              <a:gd name="T5" fmla="*/ 1603 h 3763"/>
              <a:gd name="T6" fmla="*/ 1717 w 2671"/>
              <a:gd name="T7" fmla="*/ 2601 h 3763"/>
              <a:gd name="T8" fmla="*/ 1685 w 2671"/>
              <a:gd name="T9" fmla="*/ 2660 h 3763"/>
              <a:gd name="T10" fmla="*/ 1652 w 2671"/>
              <a:gd name="T11" fmla="*/ 2714 h 3763"/>
              <a:gd name="T12" fmla="*/ 1232 w 2671"/>
              <a:gd name="T13" fmla="*/ 3441 h 3763"/>
              <a:gd name="T14" fmla="*/ 1204 w 2671"/>
              <a:gd name="T15" fmla="*/ 3488 h 3763"/>
              <a:gd name="T16" fmla="*/ 1135 w 2671"/>
              <a:gd name="T17" fmla="*/ 3571 h 3763"/>
              <a:gd name="T18" fmla="*/ 1055 w 2671"/>
              <a:gd name="T19" fmla="*/ 3640 h 3763"/>
              <a:gd name="T20" fmla="*/ 965 w 2671"/>
              <a:gd name="T21" fmla="*/ 3694 h 3763"/>
              <a:gd name="T22" fmla="*/ 868 w 2671"/>
              <a:gd name="T23" fmla="*/ 3733 h 3763"/>
              <a:gd name="T24" fmla="*/ 766 w 2671"/>
              <a:gd name="T25" fmla="*/ 3756 h 3763"/>
              <a:gd name="T26" fmla="*/ 659 w 2671"/>
              <a:gd name="T27" fmla="*/ 3763 h 3763"/>
              <a:gd name="T28" fmla="*/ 553 w 2671"/>
              <a:gd name="T29" fmla="*/ 3752 h 3763"/>
              <a:gd name="T30" fmla="*/ 499 w 2671"/>
              <a:gd name="T31" fmla="*/ 3739 h 3763"/>
              <a:gd name="T32" fmla="*/ 491 w 2671"/>
              <a:gd name="T33" fmla="*/ 3737 h 3763"/>
              <a:gd name="T34" fmla="*/ 483 w 2671"/>
              <a:gd name="T35" fmla="*/ 3736 h 3763"/>
              <a:gd name="T36" fmla="*/ 431 w 2671"/>
              <a:gd name="T37" fmla="*/ 3720 h 3763"/>
              <a:gd name="T38" fmla="*/ 333 w 2671"/>
              <a:gd name="T39" fmla="*/ 3676 h 3763"/>
              <a:gd name="T40" fmla="*/ 245 w 2671"/>
              <a:gd name="T41" fmla="*/ 3616 h 3763"/>
              <a:gd name="T42" fmla="*/ 168 w 2671"/>
              <a:gd name="T43" fmla="*/ 3545 h 3763"/>
              <a:gd name="T44" fmla="*/ 105 w 2671"/>
              <a:gd name="T45" fmla="*/ 3463 h 3763"/>
              <a:gd name="T46" fmla="*/ 54 w 2671"/>
              <a:gd name="T47" fmla="*/ 3371 h 3763"/>
              <a:gd name="T48" fmla="*/ 19 w 2671"/>
              <a:gd name="T49" fmla="*/ 3272 h 3763"/>
              <a:gd name="T50" fmla="*/ 2 w 2671"/>
              <a:gd name="T51" fmla="*/ 3167 h 3763"/>
              <a:gd name="T52" fmla="*/ 0 w 2671"/>
              <a:gd name="T53" fmla="*/ 3112 h 3763"/>
              <a:gd name="T54" fmla="*/ 0 w 2671"/>
              <a:gd name="T55" fmla="*/ 325 h 3763"/>
              <a:gd name="T56" fmla="*/ 1 w 2671"/>
              <a:gd name="T57" fmla="*/ 290 h 3763"/>
              <a:gd name="T58" fmla="*/ 15 w 2671"/>
              <a:gd name="T59" fmla="*/ 224 h 3763"/>
              <a:gd name="T60" fmla="*/ 42 w 2671"/>
              <a:gd name="T61" fmla="*/ 163 h 3763"/>
              <a:gd name="T62" fmla="*/ 81 w 2671"/>
              <a:gd name="T63" fmla="*/ 110 h 3763"/>
              <a:gd name="T64" fmla="*/ 128 w 2671"/>
              <a:gd name="T65" fmla="*/ 66 h 3763"/>
              <a:gd name="T66" fmla="*/ 185 w 2671"/>
              <a:gd name="T67" fmla="*/ 31 h 3763"/>
              <a:gd name="T68" fmla="*/ 247 w 2671"/>
              <a:gd name="T69" fmla="*/ 9 h 3763"/>
              <a:gd name="T70" fmla="*/ 313 w 2671"/>
              <a:gd name="T71" fmla="*/ 0 h 3763"/>
              <a:gd name="T72" fmla="*/ 348 w 2671"/>
              <a:gd name="T73" fmla="*/ 3 h 3763"/>
              <a:gd name="T74" fmla="*/ 488 w 2671"/>
              <a:gd name="T75" fmla="*/ 14 h 3763"/>
              <a:gd name="T76" fmla="*/ 764 w 2671"/>
              <a:gd name="T77" fmla="*/ 49 h 3763"/>
              <a:gd name="T78" fmla="*/ 1038 w 2671"/>
              <a:gd name="T79" fmla="*/ 97 h 3763"/>
              <a:gd name="T80" fmla="*/ 1310 w 2671"/>
              <a:gd name="T81" fmla="*/ 157 h 3763"/>
              <a:gd name="T82" fmla="*/ 1578 w 2671"/>
              <a:gd name="T83" fmla="*/ 228 h 3763"/>
              <a:gd name="T84" fmla="*/ 1843 w 2671"/>
              <a:gd name="T85" fmla="*/ 312 h 3763"/>
              <a:gd name="T86" fmla="*/ 2103 w 2671"/>
              <a:gd name="T87" fmla="*/ 407 h 3763"/>
              <a:gd name="T88" fmla="*/ 2360 w 2671"/>
              <a:gd name="T89" fmla="*/ 515 h 3763"/>
              <a:gd name="T90" fmla="*/ 2486 w 2671"/>
              <a:gd name="T91" fmla="*/ 574 h 3763"/>
              <a:gd name="T92" fmla="*/ 2517 w 2671"/>
              <a:gd name="T93" fmla="*/ 590 h 3763"/>
              <a:gd name="T94" fmla="*/ 2571 w 2671"/>
              <a:gd name="T95" fmla="*/ 631 h 3763"/>
              <a:gd name="T96" fmla="*/ 2614 w 2671"/>
              <a:gd name="T97" fmla="*/ 682 h 3763"/>
              <a:gd name="T98" fmla="*/ 2645 w 2671"/>
              <a:gd name="T99" fmla="*/ 739 h 3763"/>
              <a:gd name="T100" fmla="*/ 2664 w 2671"/>
              <a:gd name="T101" fmla="*/ 801 h 3763"/>
              <a:gd name="T102" fmla="*/ 2671 w 2671"/>
              <a:gd name="T103" fmla="*/ 866 h 3763"/>
              <a:gd name="T104" fmla="*/ 2663 w 2671"/>
              <a:gd name="T105" fmla="*/ 932 h 3763"/>
              <a:gd name="T106" fmla="*/ 2642 w 2671"/>
              <a:gd name="T107" fmla="*/ 997 h 3763"/>
              <a:gd name="T108" fmla="*/ 2627 w 2671"/>
              <a:gd name="T109" fmla="*/ 1028 h 37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671" h="3763">
                <a:moveTo>
                  <a:pt x="2627" y="1028"/>
                </a:moveTo>
                <a:lnTo>
                  <a:pt x="2334" y="1535"/>
                </a:lnTo>
                <a:lnTo>
                  <a:pt x="2294" y="1603"/>
                </a:lnTo>
                <a:lnTo>
                  <a:pt x="1717" y="2601"/>
                </a:lnTo>
                <a:lnTo>
                  <a:pt x="1685" y="2660"/>
                </a:lnTo>
                <a:lnTo>
                  <a:pt x="1652" y="2714"/>
                </a:lnTo>
                <a:lnTo>
                  <a:pt x="1232" y="3441"/>
                </a:lnTo>
                <a:lnTo>
                  <a:pt x="1204" y="3488"/>
                </a:lnTo>
                <a:lnTo>
                  <a:pt x="1135" y="3571"/>
                </a:lnTo>
                <a:lnTo>
                  <a:pt x="1055" y="3640"/>
                </a:lnTo>
                <a:lnTo>
                  <a:pt x="965" y="3694"/>
                </a:lnTo>
                <a:lnTo>
                  <a:pt x="868" y="3733"/>
                </a:lnTo>
                <a:lnTo>
                  <a:pt x="766" y="3756"/>
                </a:lnTo>
                <a:lnTo>
                  <a:pt x="659" y="3763"/>
                </a:lnTo>
                <a:lnTo>
                  <a:pt x="553" y="3752"/>
                </a:lnTo>
                <a:lnTo>
                  <a:pt x="499" y="3739"/>
                </a:lnTo>
                <a:lnTo>
                  <a:pt x="491" y="3737"/>
                </a:lnTo>
                <a:lnTo>
                  <a:pt x="483" y="3736"/>
                </a:lnTo>
                <a:lnTo>
                  <a:pt x="431" y="3720"/>
                </a:lnTo>
                <a:lnTo>
                  <a:pt x="333" y="3676"/>
                </a:lnTo>
                <a:lnTo>
                  <a:pt x="245" y="3616"/>
                </a:lnTo>
                <a:lnTo>
                  <a:pt x="168" y="3545"/>
                </a:lnTo>
                <a:lnTo>
                  <a:pt x="105" y="3463"/>
                </a:lnTo>
                <a:lnTo>
                  <a:pt x="54" y="3371"/>
                </a:lnTo>
                <a:lnTo>
                  <a:pt x="19" y="3272"/>
                </a:lnTo>
                <a:lnTo>
                  <a:pt x="2" y="3167"/>
                </a:lnTo>
                <a:lnTo>
                  <a:pt x="0" y="3112"/>
                </a:lnTo>
                <a:lnTo>
                  <a:pt x="0" y="325"/>
                </a:lnTo>
                <a:lnTo>
                  <a:pt x="1" y="290"/>
                </a:lnTo>
                <a:lnTo>
                  <a:pt x="15" y="224"/>
                </a:lnTo>
                <a:lnTo>
                  <a:pt x="42" y="163"/>
                </a:lnTo>
                <a:lnTo>
                  <a:pt x="81" y="110"/>
                </a:lnTo>
                <a:lnTo>
                  <a:pt x="128" y="66"/>
                </a:lnTo>
                <a:lnTo>
                  <a:pt x="185" y="31"/>
                </a:lnTo>
                <a:lnTo>
                  <a:pt x="247" y="9"/>
                </a:lnTo>
                <a:lnTo>
                  <a:pt x="313" y="0"/>
                </a:lnTo>
                <a:lnTo>
                  <a:pt x="348" y="3"/>
                </a:lnTo>
                <a:lnTo>
                  <a:pt x="488" y="14"/>
                </a:lnTo>
                <a:lnTo>
                  <a:pt x="764" y="49"/>
                </a:lnTo>
                <a:lnTo>
                  <a:pt x="1038" y="97"/>
                </a:lnTo>
                <a:lnTo>
                  <a:pt x="1310" y="157"/>
                </a:lnTo>
                <a:lnTo>
                  <a:pt x="1578" y="228"/>
                </a:lnTo>
                <a:lnTo>
                  <a:pt x="1843" y="312"/>
                </a:lnTo>
                <a:lnTo>
                  <a:pt x="2103" y="407"/>
                </a:lnTo>
                <a:lnTo>
                  <a:pt x="2360" y="515"/>
                </a:lnTo>
                <a:lnTo>
                  <a:pt x="2486" y="574"/>
                </a:lnTo>
                <a:lnTo>
                  <a:pt x="2517" y="590"/>
                </a:lnTo>
                <a:lnTo>
                  <a:pt x="2571" y="631"/>
                </a:lnTo>
                <a:lnTo>
                  <a:pt x="2614" y="682"/>
                </a:lnTo>
                <a:lnTo>
                  <a:pt x="2645" y="739"/>
                </a:lnTo>
                <a:lnTo>
                  <a:pt x="2664" y="801"/>
                </a:lnTo>
                <a:lnTo>
                  <a:pt x="2671" y="866"/>
                </a:lnTo>
                <a:lnTo>
                  <a:pt x="2663" y="932"/>
                </a:lnTo>
                <a:lnTo>
                  <a:pt x="2642" y="997"/>
                </a:lnTo>
                <a:lnTo>
                  <a:pt x="2627" y="1028"/>
                </a:lnTo>
                <a:close/>
              </a:path>
            </a:pathLst>
          </a:custGeom>
          <a:solidFill>
            <a:srgbClr val="7864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149">
            <a:extLst>
              <a:ext uri="{FF2B5EF4-FFF2-40B4-BE49-F238E27FC236}">
                <a16:creationId xmlns:a16="http://schemas.microsoft.com/office/drawing/2014/main" id="{6C05212C-5784-4681-9CD8-09B606E31FB9}"/>
              </a:ext>
            </a:extLst>
          </p:cNvPr>
          <p:cNvSpPr>
            <a:spLocks/>
          </p:cNvSpPr>
          <p:nvPr/>
        </p:nvSpPr>
        <p:spPr bwMode="auto">
          <a:xfrm>
            <a:off x="1540576" y="2620615"/>
            <a:ext cx="1493838" cy="1060450"/>
          </a:xfrm>
          <a:custGeom>
            <a:avLst/>
            <a:gdLst>
              <a:gd name="T0" fmla="*/ 3441 w 3763"/>
              <a:gd name="T1" fmla="*/ 1232 h 2670"/>
              <a:gd name="T2" fmla="*/ 3041 w 3763"/>
              <a:gd name="T3" fmla="*/ 1463 h 2670"/>
              <a:gd name="T4" fmla="*/ 2974 w 3763"/>
              <a:gd name="T5" fmla="*/ 1502 h 2670"/>
              <a:gd name="T6" fmla="*/ 1633 w 3763"/>
              <a:gd name="T7" fmla="*/ 2276 h 2670"/>
              <a:gd name="T8" fmla="*/ 1566 w 3763"/>
              <a:gd name="T9" fmla="*/ 2315 h 2670"/>
              <a:gd name="T10" fmla="*/ 1028 w 3763"/>
              <a:gd name="T11" fmla="*/ 2626 h 2670"/>
              <a:gd name="T12" fmla="*/ 997 w 3763"/>
              <a:gd name="T13" fmla="*/ 2643 h 2670"/>
              <a:gd name="T14" fmla="*/ 932 w 3763"/>
              <a:gd name="T15" fmla="*/ 2663 h 2670"/>
              <a:gd name="T16" fmla="*/ 866 w 3763"/>
              <a:gd name="T17" fmla="*/ 2670 h 2670"/>
              <a:gd name="T18" fmla="*/ 801 w 3763"/>
              <a:gd name="T19" fmla="*/ 2663 h 2670"/>
              <a:gd name="T20" fmla="*/ 739 w 3763"/>
              <a:gd name="T21" fmla="*/ 2644 h 2670"/>
              <a:gd name="T22" fmla="*/ 681 w 3763"/>
              <a:gd name="T23" fmla="*/ 2613 h 2670"/>
              <a:gd name="T24" fmla="*/ 631 w 3763"/>
              <a:gd name="T25" fmla="*/ 2570 h 2670"/>
              <a:gd name="T26" fmla="*/ 590 w 3763"/>
              <a:gd name="T27" fmla="*/ 2517 h 2670"/>
              <a:gd name="T28" fmla="*/ 573 w 3763"/>
              <a:gd name="T29" fmla="*/ 2486 h 2670"/>
              <a:gd name="T30" fmla="*/ 515 w 3763"/>
              <a:gd name="T31" fmla="*/ 2359 h 2670"/>
              <a:gd name="T32" fmla="*/ 407 w 3763"/>
              <a:gd name="T33" fmla="*/ 2103 h 2670"/>
              <a:gd name="T34" fmla="*/ 311 w 3763"/>
              <a:gd name="T35" fmla="*/ 1842 h 2670"/>
              <a:gd name="T36" fmla="*/ 228 w 3763"/>
              <a:gd name="T37" fmla="*/ 1577 h 2670"/>
              <a:gd name="T38" fmla="*/ 156 w 3763"/>
              <a:gd name="T39" fmla="*/ 1309 h 2670"/>
              <a:gd name="T40" fmla="*/ 96 w 3763"/>
              <a:gd name="T41" fmla="*/ 1038 h 2670"/>
              <a:gd name="T42" fmla="*/ 49 w 3763"/>
              <a:gd name="T43" fmla="*/ 763 h 2670"/>
              <a:gd name="T44" fmla="*/ 14 w 3763"/>
              <a:gd name="T45" fmla="*/ 487 h 2670"/>
              <a:gd name="T46" fmla="*/ 2 w 3763"/>
              <a:gd name="T47" fmla="*/ 348 h 2670"/>
              <a:gd name="T48" fmla="*/ 0 w 3763"/>
              <a:gd name="T49" fmla="*/ 313 h 2670"/>
              <a:gd name="T50" fmla="*/ 9 w 3763"/>
              <a:gd name="T51" fmla="*/ 246 h 2670"/>
              <a:gd name="T52" fmla="*/ 31 w 3763"/>
              <a:gd name="T53" fmla="*/ 184 h 2670"/>
              <a:gd name="T54" fmla="*/ 65 w 3763"/>
              <a:gd name="T55" fmla="*/ 128 h 2670"/>
              <a:gd name="T56" fmla="*/ 110 w 3763"/>
              <a:gd name="T57" fmla="*/ 80 h 2670"/>
              <a:gd name="T58" fmla="*/ 164 w 3763"/>
              <a:gd name="T59" fmla="*/ 41 h 2670"/>
              <a:gd name="T60" fmla="*/ 223 w 3763"/>
              <a:gd name="T61" fmla="*/ 15 h 2670"/>
              <a:gd name="T62" fmla="*/ 289 w 3763"/>
              <a:gd name="T63" fmla="*/ 1 h 2670"/>
              <a:gd name="T64" fmla="*/ 324 w 3763"/>
              <a:gd name="T65" fmla="*/ 0 h 2670"/>
              <a:gd name="T66" fmla="*/ 3111 w 3763"/>
              <a:gd name="T67" fmla="*/ 0 h 2670"/>
              <a:gd name="T68" fmla="*/ 3167 w 3763"/>
              <a:gd name="T69" fmla="*/ 1 h 2670"/>
              <a:gd name="T70" fmla="*/ 3272 w 3763"/>
              <a:gd name="T71" fmla="*/ 19 h 2670"/>
              <a:gd name="T72" fmla="*/ 3371 w 3763"/>
              <a:gd name="T73" fmla="*/ 53 h 2670"/>
              <a:gd name="T74" fmla="*/ 3463 w 3763"/>
              <a:gd name="T75" fmla="*/ 103 h 2670"/>
              <a:gd name="T76" fmla="*/ 3545 w 3763"/>
              <a:gd name="T77" fmla="*/ 167 h 2670"/>
              <a:gd name="T78" fmla="*/ 3616 w 3763"/>
              <a:gd name="T79" fmla="*/ 243 h 2670"/>
              <a:gd name="T80" fmla="*/ 3675 w 3763"/>
              <a:gd name="T81" fmla="*/ 332 h 2670"/>
              <a:gd name="T82" fmla="*/ 3719 w 3763"/>
              <a:gd name="T83" fmla="*/ 430 h 2670"/>
              <a:gd name="T84" fmla="*/ 3734 w 3763"/>
              <a:gd name="T85" fmla="*/ 482 h 2670"/>
              <a:gd name="T86" fmla="*/ 3737 w 3763"/>
              <a:gd name="T87" fmla="*/ 491 h 2670"/>
              <a:gd name="T88" fmla="*/ 3740 w 3763"/>
              <a:gd name="T89" fmla="*/ 499 h 2670"/>
              <a:gd name="T90" fmla="*/ 3753 w 3763"/>
              <a:gd name="T91" fmla="*/ 552 h 2670"/>
              <a:gd name="T92" fmla="*/ 3763 w 3763"/>
              <a:gd name="T93" fmla="*/ 660 h 2670"/>
              <a:gd name="T94" fmla="*/ 3756 w 3763"/>
              <a:gd name="T95" fmla="*/ 766 h 2670"/>
              <a:gd name="T96" fmla="*/ 3733 w 3763"/>
              <a:gd name="T97" fmla="*/ 868 h 2670"/>
              <a:gd name="T98" fmla="*/ 3694 w 3763"/>
              <a:gd name="T99" fmla="*/ 964 h 2670"/>
              <a:gd name="T100" fmla="*/ 3640 w 3763"/>
              <a:gd name="T101" fmla="*/ 1055 h 2670"/>
              <a:gd name="T102" fmla="*/ 3571 w 3763"/>
              <a:gd name="T103" fmla="*/ 1134 h 2670"/>
              <a:gd name="T104" fmla="*/ 3488 w 3763"/>
              <a:gd name="T105" fmla="*/ 1203 h 2670"/>
              <a:gd name="T106" fmla="*/ 3441 w 3763"/>
              <a:gd name="T107" fmla="*/ 1232 h 26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763" h="2670">
                <a:moveTo>
                  <a:pt x="3441" y="1232"/>
                </a:moveTo>
                <a:lnTo>
                  <a:pt x="3041" y="1463"/>
                </a:lnTo>
                <a:lnTo>
                  <a:pt x="2974" y="1502"/>
                </a:lnTo>
                <a:lnTo>
                  <a:pt x="1633" y="2276"/>
                </a:lnTo>
                <a:lnTo>
                  <a:pt x="1566" y="2315"/>
                </a:lnTo>
                <a:lnTo>
                  <a:pt x="1028" y="2626"/>
                </a:lnTo>
                <a:lnTo>
                  <a:pt x="997" y="2643"/>
                </a:lnTo>
                <a:lnTo>
                  <a:pt x="932" y="2663"/>
                </a:lnTo>
                <a:lnTo>
                  <a:pt x="866" y="2670"/>
                </a:lnTo>
                <a:lnTo>
                  <a:pt x="801" y="2663"/>
                </a:lnTo>
                <a:lnTo>
                  <a:pt x="739" y="2644"/>
                </a:lnTo>
                <a:lnTo>
                  <a:pt x="681" y="2613"/>
                </a:lnTo>
                <a:lnTo>
                  <a:pt x="631" y="2570"/>
                </a:lnTo>
                <a:lnTo>
                  <a:pt x="590" y="2517"/>
                </a:lnTo>
                <a:lnTo>
                  <a:pt x="573" y="2486"/>
                </a:lnTo>
                <a:lnTo>
                  <a:pt x="515" y="2359"/>
                </a:lnTo>
                <a:lnTo>
                  <a:pt x="407" y="2103"/>
                </a:lnTo>
                <a:lnTo>
                  <a:pt x="311" y="1842"/>
                </a:lnTo>
                <a:lnTo>
                  <a:pt x="228" y="1577"/>
                </a:lnTo>
                <a:lnTo>
                  <a:pt x="156" y="1309"/>
                </a:lnTo>
                <a:lnTo>
                  <a:pt x="96" y="1038"/>
                </a:lnTo>
                <a:lnTo>
                  <a:pt x="49" y="763"/>
                </a:lnTo>
                <a:lnTo>
                  <a:pt x="14" y="487"/>
                </a:lnTo>
                <a:lnTo>
                  <a:pt x="2" y="348"/>
                </a:lnTo>
                <a:lnTo>
                  <a:pt x="0" y="313"/>
                </a:lnTo>
                <a:lnTo>
                  <a:pt x="9" y="246"/>
                </a:lnTo>
                <a:lnTo>
                  <a:pt x="31" y="184"/>
                </a:lnTo>
                <a:lnTo>
                  <a:pt x="65" y="128"/>
                </a:lnTo>
                <a:lnTo>
                  <a:pt x="110" y="80"/>
                </a:lnTo>
                <a:lnTo>
                  <a:pt x="164" y="41"/>
                </a:lnTo>
                <a:lnTo>
                  <a:pt x="223" y="15"/>
                </a:lnTo>
                <a:lnTo>
                  <a:pt x="289" y="1"/>
                </a:lnTo>
                <a:lnTo>
                  <a:pt x="324" y="0"/>
                </a:lnTo>
                <a:lnTo>
                  <a:pt x="3111" y="0"/>
                </a:lnTo>
                <a:lnTo>
                  <a:pt x="3167" y="1"/>
                </a:lnTo>
                <a:lnTo>
                  <a:pt x="3272" y="19"/>
                </a:lnTo>
                <a:lnTo>
                  <a:pt x="3371" y="53"/>
                </a:lnTo>
                <a:lnTo>
                  <a:pt x="3463" y="103"/>
                </a:lnTo>
                <a:lnTo>
                  <a:pt x="3545" y="167"/>
                </a:lnTo>
                <a:lnTo>
                  <a:pt x="3616" y="243"/>
                </a:lnTo>
                <a:lnTo>
                  <a:pt x="3675" y="332"/>
                </a:lnTo>
                <a:lnTo>
                  <a:pt x="3719" y="430"/>
                </a:lnTo>
                <a:lnTo>
                  <a:pt x="3734" y="482"/>
                </a:lnTo>
                <a:lnTo>
                  <a:pt x="3737" y="491"/>
                </a:lnTo>
                <a:lnTo>
                  <a:pt x="3740" y="499"/>
                </a:lnTo>
                <a:lnTo>
                  <a:pt x="3753" y="552"/>
                </a:lnTo>
                <a:lnTo>
                  <a:pt x="3763" y="660"/>
                </a:lnTo>
                <a:lnTo>
                  <a:pt x="3756" y="766"/>
                </a:lnTo>
                <a:lnTo>
                  <a:pt x="3733" y="868"/>
                </a:lnTo>
                <a:lnTo>
                  <a:pt x="3694" y="964"/>
                </a:lnTo>
                <a:lnTo>
                  <a:pt x="3640" y="1055"/>
                </a:lnTo>
                <a:lnTo>
                  <a:pt x="3571" y="1134"/>
                </a:lnTo>
                <a:lnTo>
                  <a:pt x="3488" y="1203"/>
                </a:lnTo>
                <a:lnTo>
                  <a:pt x="3441" y="1232"/>
                </a:lnTo>
                <a:close/>
              </a:path>
            </a:pathLst>
          </a:custGeom>
          <a:solidFill>
            <a:srgbClr val="F68E2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150">
            <a:extLst>
              <a:ext uri="{FF2B5EF4-FFF2-40B4-BE49-F238E27FC236}">
                <a16:creationId xmlns:a16="http://schemas.microsoft.com/office/drawing/2014/main" id="{9B6CD1AF-1E00-4048-B3F7-7BD82469F7A3}"/>
              </a:ext>
            </a:extLst>
          </p:cNvPr>
          <p:cNvSpPr>
            <a:spLocks/>
          </p:cNvSpPr>
          <p:nvPr/>
        </p:nvSpPr>
        <p:spPr bwMode="auto">
          <a:xfrm>
            <a:off x="1540576" y="1441103"/>
            <a:ext cx="1493838" cy="1060450"/>
          </a:xfrm>
          <a:custGeom>
            <a:avLst/>
            <a:gdLst>
              <a:gd name="T0" fmla="*/ 3740 w 3763"/>
              <a:gd name="T1" fmla="*/ 2171 h 2670"/>
              <a:gd name="T2" fmla="*/ 3737 w 3763"/>
              <a:gd name="T3" fmla="*/ 2179 h 2670"/>
              <a:gd name="T4" fmla="*/ 3734 w 3763"/>
              <a:gd name="T5" fmla="*/ 2188 h 2670"/>
              <a:gd name="T6" fmla="*/ 3724 w 3763"/>
              <a:gd name="T7" fmla="*/ 2225 h 2670"/>
              <a:gd name="T8" fmla="*/ 3695 w 3763"/>
              <a:gd name="T9" fmla="*/ 2297 h 2670"/>
              <a:gd name="T10" fmla="*/ 3661 w 3763"/>
              <a:gd name="T11" fmla="*/ 2363 h 2670"/>
              <a:gd name="T12" fmla="*/ 3616 w 3763"/>
              <a:gd name="T13" fmla="*/ 2426 h 2670"/>
              <a:gd name="T14" fmla="*/ 3593 w 3763"/>
              <a:gd name="T15" fmla="*/ 2454 h 2670"/>
              <a:gd name="T16" fmla="*/ 3583 w 3763"/>
              <a:gd name="T17" fmla="*/ 2464 h 2670"/>
              <a:gd name="T18" fmla="*/ 3572 w 3763"/>
              <a:gd name="T19" fmla="*/ 2476 h 2670"/>
              <a:gd name="T20" fmla="*/ 3549 w 3763"/>
              <a:gd name="T21" fmla="*/ 2498 h 2670"/>
              <a:gd name="T22" fmla="*/ 3501 w 3763"/>
              <a:gd name="T23" fmla="*/ 2540 h 2670"/>
              <a:gd name="T24" fmla="*/ 3449 w 3763"/>
              <a:gd name="T25" fmla="*/ 2575 h 2670"/>
              <a:gd name="T26" fmla="*/ 3394 w 3763"/>
              <a:gd name="T27" fmla="*/ 2606 h 2670"/>
              <a:gd name="T28" fmla="*/ 3335 w 3763"/>
              <a:gd name="T29" fmla="*/ 2632 h 2670"/>
              <a:gd name="T30" fmla="*/ 3273 w 3763"/>
              <a:gd name="T31" fmla="*/ 2650 h 2670"/>
              <a:gd name="T32" fmla="*/ 3211 w 3763"/>
              <a:gd name="T33" fmla="*/ 2664 h 2670"/>
              <a:gd name="T34" fmla="*/ 3145 w 3763"/>
              <a:gd name="T35" fmla="*/ 2670 h 2670"/>
              <a:gd name="T36" fmla="*/ 3111 w 3763"/>
              <a:gd name="T37" fmla="*/ 2670 h 2670"/>
              <a:gd name="T38" fmla="*/ 324 w 3763"/>
              <a:gd name="T39" fmla="*/ 2670 h 2670"/>
              <a:gd name="T40" fmla="*/ 289 w 3763"/>
              <a:gd name="T41" fmla="*/ 2669 h 2670"/>
              <a:gd name="T42" fmla="*/ 223 w 3763"/>
              <a:gd name="T43" fmla="*/ 2655 h 2670"/>
              <a:gd name="T44" fmla="*/ 164 w 3763"/>
              <a:gd name="T45" fmla="*/ 2629 h 2670"/>
              <a:gd name="T46" fmla="*/ 110 w 3763"/>
              <a:gd name="T47" fmla="*/ 2590 h 2670"/>
              <a:gd name="T48" fmla="*/ 65 w 3763"/>
              <a:gd name="T49" fmla="*/ 2542 h 2670"/>
              <a:gd name="T50" fmla="*/ 31 w 3763"/>
              <a:gd name="T51" fmla="*/ 2486 h 2670"/>
              <a:gd name="T52" fmla="*/ 9 w 3763"/>
              <a:gd name="T53" fmla="*/ 2424 h 2670"/>
              <a:gd name="T54" fmla="*/ 0 w 3763"/>
              <a:gd name="T55" fmla="*/ 2357 h 2670"/>
              <a:gd name="T56" fmla="*/ 2 w 3763"/>
              <a:gd name="T57" fmla="*/ 2322 h 2670"/>
              <a:gd name="T58" fmla="*/ 14 w 3763"/>
              <a:gd name="T59" fmla="*/ 2183 h 2670"/>
              <a:gd name="T60" fmla="*/ 49 w 3763"/>
              <a:gd name="T61" fmla="*/ 1907 h 2670"/>
              <a:gd name="T62" fmla="*/ 96 w 3763"/>
              <a:gd name="T63" fmla="*/ 1632 h 2670"/>
              <a:gd name="T64" fmla="*/ 156 w 3763"/>
              <a:gd name="T65" fmla="*/ 1361 h 2670"/>
              <a:gd name="T66" fmla="*/ 228 w 3763"/>
              <a:gd name="T67" fmla="*/ 1093 h 2670"/>
              <a:gd name="T68" fmla="*/ 311 w 3763"/>
              <a:gd name="T69" fmla="*/ 827 h 2670"/>
              <a:gd name="T70" fmla="*/ 407 w 3763"/>
              <a:gd name="T71" fmla="*/ 567 h 2670"/>
              <a:gd name="T72" fmla="*/ 515 w 3763"/>
              <a:gd name="T73" fmla="*/ 312 h 2670"/>
              <a:gd name="T74" fmla="*/ 573 w 3763"/>
              <a:gd name="T75" fmla="*/ 185 h 2670"/>
              <a:gd name="T76" fmla="*/ 590 w 3763"/>
              <a:gd name="T77" fmla="*/ 153 h 2670"/>
              <a:gd name="T78" fmla="*/ 631 w 3763"/>
              <a:gd name="T79" fmla="*/ 100 h 2670"/>
              <a:gd name="T80" fmla="*/ 681 w 3763"/>
              <a:gd name="T81" fmla="*/ 58 h 2670"/>
              <a:gd name="T82" fmla="*/ 739 w 3763"/>
              <a:gd name="T83" fmla="*/ 26 h 2670"/>
              <a:gd name="T84" fmla="*/ 801 w 3763"/>
              <a:gd name="T85" fmla="*/ 7 h 2670"/>
              <a:gd name="T86" fmla="*/ 866 w 3763"/>
              <a:gd name="T87" fmla="*/ 0 h 2670"/>
              <a:gd name="T88" fmla="*/ 932 w 3763"/>
              <a:gd name="T89" fmla="*/ 7 h 2670"/>
              <a:gd name="T90" fmla="*/ 997 w 3763"/>
              <a:gd name="T91" fmla="*/ 28 h 2670"/>
              <a:gd name="T92" fmla="*/ 1028 w 3763"/>
              <a:gd name="T93" fmla="*/ 45 h 2670"/>
              <a:gd name="T94" fmla="*/ 3441 w 3763"/>
              <a:gd name="T95" fmla="*/ 1438 h 2670"/>
              <a:gd name="T96" fmla="*/ 3488 w 3763"/>
              <a:gd name="T97" fmla="*/ 1468 h 2670"/>
              <a:gd name="T98" fmla="*/ 3571 w 3763"/>
              <a:gd name="T99" fmla="*/ 1536 h 2670"/>
              <a:gd name="T100" fmla="*/ 3640 w 3763"/>
              <a:gd name="T101" fmla="*/ 1615 h 2670"/>
              <a:gd name="T102" fmla="*/ 3694 w 3763"/>
              <a:gd name="T103" fmla="*/ 1706 h 2670"/>
              <a:gd name="T104" fmla="*/ 3733 w 3763"/>
              <a:gd name="T105" fmla="*/ 1802 h 2670"/>
              <a:gd name="T106" fmla="*/ 3756 w 3763"/>
              <a:gd name="T107" fmla="*/ 1904 h 2670"/>
              <a:gd name="T108" fmla="*/ 3763 w 3763"/>
              <a:gd name="T109" fmla="*/ 2011 h 2670"/>
              <a:gd name="T110" fmla="*/ 3753 w 3763"/>
              <a:gd name="T111" fmla="*/ 2118 h 2670"/>
              <a:gd name="T112" fmla="*/ 3740 w 3763"/>
              <a:gd name="T113" fmla="*/ 2171 h 26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763" h="2670">
                <a:moveTo>
                  <a:pt x="3740" y="2171"/>
                </a:moveTo>
                <a:lnTo>
                  <a:pt x="3737" y="2179"/>
                </a:lnTo>
                <a:lnTo>
                  <a:pt x="3734" y="2188"/>
                </a:lnTo>
                <a:lnTo>
                  <a:pt x="3724" y="2225"/>
                </a:lnTo>
                <a:lnTo>
                  <a:pt x="3695" y="2297"/>
                </a:lnTo>
                <a:lnTo>
                  <a:pt x="3661" y="2363"/>
                </a:lnTo>
                <a:lnTo>
                  <a:pt x="3616" y="2426"/>
                </a:lnTo>
                <a:lnTo>
                  <a:pt x="3593" y="2454"/>
                </a:lnTo>
                <a:lnTo>
                  <a:pt x="3583" y="2464"/>
                </a:lnTo>
                <a:lnTo>
                  <a:pt x="3572" y="2476"/>
                </a:lnTo>
                <a:lnTo>
                  <a:pt x="3549" y="2498"/>
                </a:lnTo>
                <a:lnTo>
                  <a:pt x="3501" y="2540"/>
                </a:lnTo>
                <a:lnTo>
                  <a:pt x="3449" y="2575"/>
                </a:lnTo>
                <a:lnTo>
                  <a:pt x="3394" y="2606"/>
                </a:lnTo>
                <a:lnTo>
                  <a:pt x="3335" y="2632"/>
                </a:lnTo>
                <a:lnTo>
                  <a:pt x="3273" y="2650"/>
                </a:lnTo>
                <a:lnTo>
                  <a:pt x="3211" y="2664"/>
                </a:lnTo>
                <a:lnTo>
                  <a:pt x="3145" y="2670"/>
                </a:lnTo>
                <a:lnTo>
                  <a:pt x="3111" y="2670"/>
                </a:lnTo>
                <a:lnTo>
                  <a:pt x="324" y="2670"/>
                </a:lnTo>
                <a:lnTo>
                  <a:pt x="289" y="2669"/>
                </a:lnTo>
                <a:lnTo>
                  <a:pt x="223" y="2655"/>
                </a:lnTo>
                <a:lnTo>
                  <a:pt x="164" y="2629"/>
                </a:lnTo>
                <a:lnTo>
                  <a:pt x="110" y="2590"/>
                </a:lnTo>
                <a:lnTo>
                  <a:pt x="65" y="2542"/>
                </a:lnTo>
                <a:lnTo>
                  <a:pt x="31" y="2486"/>
                </a:lnTo>
                <a:lnTo>
                  <a:pt x="9" y="2424"/>
                </a:lnTo>
                <a:lnTo>
                  <a:pt x="0" y="2357"/>
                </a:lnTo>
                <a:lnTo>
                  <a:pt x="2" y="2322"/>
                </a:lnTo>
                <a:lnTo>
                  <a:pt x="14" y="2183"/>
                </a:lnTo>
                <a:lnTo>
                  <a:pt x="49" y="1907"/>
                </a:lnTo>
                <a:lnTo>
                  <a:pt x="96" y="1632"/>
                </a:lnTo>
                <a:lnTo>
                  <a:pt x="156" y="1361"/>
                </a:lnTo>
                <a:lnTo>
                  <a:pt x="228" y="1093"/>
                </a:lnTo>
                <a:lnTo>
                  <a:pt x="311" y="827"/>
                </a:lnTo>
                <a:lnTo>
                  <a:pt x="407" y="567"/>
                </a:lnTo>
                <a:lnTo>
                  <a:pt x="515" y="312"/>
                </a:lnTo>
                <a:lnTo>
                  <a:pt x="573" y="185"/>
                </a:lnTo>
                <a:lnTo>
                  <a:pt x="590" y="153"/>
                </a:lnTo>
                <a:lnTo>
                  <a:pt x="631" y="100"/>
                </a:lnTo>
                <a:lnTo>
                  <a:pt x="681" y="58"/>
                </a:lnTo>
                <a:lnTo>
                  <a:pt x="739" y="26"/>
                </a:lnTo>
                <a:lnTo>
                  <a:pt x="801" y="7"/>
                </a:lnTo>
                <a:lnTo>
                  <a:pt x="866" y="0"/>
                </a:lnTo>
                <a:lnTo>
                  <a:pt x="932" y="7"/>
                </a:lnTo>
                <a:lnTo>
                  <a:pt x="997" y="28"/>
                </a:lnTo>
                <a:lnTo>
                  <a:pt x="1028" y="45"/>
                </a:lnTo>
                <a:lnTo>
                  <a:pt x="3441" y="1438"/>
                </a:lnTo>
                <a:lnTo>
                  <a:pt x="3488" y="1468"/>
                </a:lnTo>
                <a:lnTo>
                  <a:pt x="3571" y="1536"/>
                </a:lnTo>
                <a:lnTo>
                  <a:pt x="3640" y="1615"/>
                </a:lnTo>
                <a:lnTo>
                  <a:pt x="3694" y="1706"/>
                </a:lnTo>
                <a:lnTo>
                  <a:pt x="3733" y="1802"/>
                </a:lnTo>
                <a:lnTo>
                  <a:pt x="3756" y="1904"/>
                </a:lnTo>
                <a:lnTo>
                  <a:pt x="3763" y="2011"/>
                </a:lnTo>
                <a:lnTo>
                  <a:pt x="3753" y="2118"/>
                </a:lnTo>
                <a:lnTo>
                  <a:pt x="3740" y="2171"/>
                </a:lnTo>
                <a:close/>
              </a:path>
            </a:pathLst>
          </a:custGeom>
          <a:solidFill>
            <a:srgbClr val="FFCF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Oval 126">
            <a:extLst>
              <a:ext uri="{FF2B5EF4-FFF2-40B4-BE49-F238E27FC236}">
                <a16:creationId xmlns:a16="http://schemas.microsoft.com/office/drawing/2014/main" id="{0BBE2238-B112-4579-8FE3-ACF2E068CFBF}"/>
              </a:ext>
            </a:extLst>
          </p:cNvPr>
          <p:cNvSpPr/>
          <p:nvPr/>
        </p:nvSpPr>
        <p:spPr>
          <a:xfrm>
            <a:off x="3206752" y="1787178"/>
            <a:ext cx="1545336" cy="1545336"/>
          </a:xfrm>
          <a:prstGeom prst="ellipse">
            <a:avLst/>
          </a:prstGeom>
          <a:solidFill>
            <a:srgbClr val="F5B0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800" dirty="0">
              <a:solidFill>
                <a:schemeClr val="tx1"/>
              </a:solidFill>
            </a:endParaRPr>
          </a:p>
          <a:p>
            <a:pPr algn="ctr"/>
            <a:endParaRPr lang="en-US" sz="800" dirty="0"/>
          </a:p>
          <a:p>
            <a:pPr algn="ctr"/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15" name="TextBox 4">
            <a:extLst>
              <a:ext uri="{FF2B5EF4-FFF2-40B4-BE49-F238E27FC236}">
                <a16:creationId xmlns:a16="http://schemas.microsoft.com/office/drawing/2014/main" id="{8989CAB4-60BF-4115-8F5E-A9BCD325265A}"/>
              </a:ext>
            </a:extLst>
          </p:cNvPr>
          <p:cNvSpPr txBox="1"/>
          <p:nvPr/>
        </p:nvSpPr>
        <p:spPr>
          <a:xfrm rot="17556772">
            <a:off x="3890007" y="591124"/>
            <a:ext cx="1105629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it-IT" sz="1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INFORMAZIONE</a:t>
            </a:r>
            <a:endParaRPr lang="it-IT" sz="1000" b="1" dirty="0"/>
          </a:p>
          <a:p>
            <a:pPr algn="ctr"/>
            <a:endParaRPr lang="en-US" sz="100" dirty="0">
              <a:solidFill>
                <a:schemeClr val="bg1"/>
              </a:solidFill>
            </a:endParaRP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A0CA545D-50BC-428B-A897-E0DB2743356B}"/>
              </a:ext>
            </a:extLst>
          </p:cNvPr>
          <p:cNvSpPr txBox="1"/>
          <p:nvPr/>
        </p:nvSpPr>
        <p:spPr>
          <a:xfrm>
            <a:off x="3257308" y="2283718"/>
            <a:ext cx="1477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/>
              <a:t>BENESSERE ORGANIZZATIVO</a:t>
            </a:r>
          </a:p>
        </p:txBody>
      </p:sp>
      <p:sp>
        <p:nvSpPr>
          <p:cNvPr id="28" name="TextBox 4">
            <a:extLst>
              <a:ext uri="{FF2B5EF4-FFF2-40B4-BE49-F238E27FC236}">
                <a16:creationId xmlns:a16="http://schemas.microsoft.com/office/drawing/2014/main" id="{FD84531E-835A-46A9-A067-B60C1557DD4B}"/>
              </a:ext>
            </a:extLst>
          </p:cNvPr>
          <p:cNvSpPr txBox="1"/>
          <p:nvPr/>
        </p:nvSpPr>
        <p:spPr>
          <a:xfrm rot="19107995">
            <a:off x="4695184" y="1210893"/>
            <a:ext cx="1132739" cy="10772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00" dirty="0">
                <a:solidFill>
                  <a:schemeClr val="bg1"/>
                </a:solidFill>
              </a:rPr>
              <a:t>VCHIARCHI</a:t>
            </a:r>
          </a:p>
        </p:txBody>
      </p:sp>
      <p:sp>
        <p:nvSpPr>
          <p:cNvPr id="32" name="TextBox 4">
            <a:extLst>
              <a:ext uri="{FF2B5EF4-FFF2-40B4-BE49-F238E27FC236}">
                <a16:creationId xmlns:a16="http://schemas.microsoft.com/office/drawing/2014/main" id="{025D5A43-C5F9-40A6-947D-01629D4C911F}"/>
              </a:ext>
            </a:extLst>
          </p:cNvPr>
          <p:cNvSpPr txBox="1"/>
          <p:nvPr/>
        </p:nvSpPr>
        <p:spPr>
          <a:xfrm rot="20714447">
            <a:off x="5286173" y="1903938"/>
            <a:ext cx="1023934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it-IT" sz="1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AUTONOMIA</a:t>
            </a:r>
            <a:endParaRPr lang="en-US" sz="100" dirty="0"/>
          </a:p>
        </p:txBody>
      </p:sp>
      <p:sp>
        <p:nvSpPr>
          <p:cNvPr id="44" name="TextBox 4">
            <a:extLst>
              <a:ext uri="{FF2B5EF4-FFF2-40B4-BE49-F238E27FC236}">
                <a16:creationId xmlns:a16="http://schemas.microsoft.com/office/drawing/2014/main" id="{E640B676-DFB3-452E-8BF5-9F0C9564A67C}"/>
              </a:ext>
            </a:extLst>
          </p:cNvPr>
          <p:cNvSpPr txBox="1"/>
          <p:nvPr/>
        </p:nvSpPr>
        <p:spPr>
          <a:xfrm rot="2531745">
            <a:off x="4842234" y="3656190"/>
            <a:ext cx="1064096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it-IT" sz="1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SODDISFAZIONE</a:t>
            </a:r>
          </a:p>
          <a:p>
            <a:pPr algn="ctr"/>
            <a:r>
              <a:rPr lang="it-IT" sz="1000" b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UTENTE </a:t>
            </a:r>
          </a:p>
          <a:p>
            <a:pPr algn="ctr"/>
            <a:endParaRPr lang="it-IT" sz="1000" b="1" dirty="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it-IT" sz="1000" b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DIPENDENTE</a:t>
            </a:r>
            <a:endParaRPr lang="en-US" sz="100" dirty="0">
              <a:solidFill>
                <a:schemeClr val="bg1"/>
              </a:solidFill>
            </a:endParaRPr>
          </a:p>
        </p:txBody>
      </p:sp>
      <p:sp>
        <p:nvSpPr>
          <p:cNvPr id="48" name="TextBox 4">
            <a:extLst>
              <a:ext uri="{FF2B5EF4-FFF2-40B4-BE49-F238E27FC236}">
                <a16:creationId xmlns:a16="http://schemas.microsoft.com/office/drawing/2014/main" id="{94B84E68-E0A4-4BD2-BB96-FA9812427ED0}"/>
              </a:ext>
            </a:extLst>
          </p:cNvPr>
          <p:cNvSpPr txBox="1"/>
          <p:nvPr/>
        </p:nvSpPr>
        <p:spPr>
          <a:xfrm rot="705817">
            <a:off x="2951425" y="4250040"/>
            <a:ext cx="1066715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it-IT" sz="1000" b="1" dirty="0">
                <a:latin typeface="Calibri" panose="020F0502020204030204" pitchFamily="34" charset="0"/>
                <a:cs typeface="Times New Roman" panose="02020603050405020304" pitchFamily="18" charset="0"/>
              </a:rPr>
              <a:t>CULTURA DELLA SICUREZZA</a:t>
            </a:r>
            <a:endParaRPr lang="en-US" sz="100" dirty="0">
              <a:solidFill>
                <a:schemeClr val="bg1"/>
              </a:solidFill>
            </a:endParaRPr>
          </a:p>
        </p:txBody>
      </p:sp>
      <p:sp>
        <p:nvSpPr>
          <p:cNvPr id="52" name="TextBox 4">
            <a:extLst>
              <a:ext uri="{FF2B5EF4-FFF2-40B4-BE49-F238E27FC236}">
                <a16:creationId xmlns:a16="http://schemas.microsoft.com/office/drawing/2014/main" id="{44488BCF-0A0C-4639-957C-C4716E384F80}"/>
              </a:ext>
            </a:extLst>
          </p:cNvPr>
          <p:cNvSpPr txBox="1"/>
          <p:nvPr/>
        </p:nvSpPr>
        <p:spPr>
          <a:xfrm rot="19008551">
            <a:off x="2018061" y="3687113"/>
            <a:ext cx="1440801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it-IT" sz="1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PARTECIPAZIONE</a:t>
            </a:r>
            <a:endParaRPr lang="en-US" sz="100" dirty="0">
              <a:solidFill>
                <a:schemeClr val="bg1"/>
              </a:solidFill>
            </a:endParaRPr>
          </a:p>
        </p:txBody>
      </p:sp>
      <p:sp>
        <p:nvSpPr>
          <p:cNvPr id="56" name="TextBox 4">
            <a:extLst>
              <a:ext uri="{FF2B5EF4-FFF2-40B4-BE49-F238E27FC236}">
                <a16:creationId xmlns:a16="http://schemas.microsoft.com/office/drawing/2014/main" id="{9E4653D0-5646-4BE7-AA16-8471BF504CE1}"/>
              </a:ext>
            </a:extLst>
          </p:cNvPr>
          <p:cNvSpPr txBox="1"/>
          <p:nvPr/>
        </p:nvSpPr>
        <p:spPr>
          <a:xfrm rot="20453194">
            <a:off x="1599490" y="2878167"/>
            <a:ext cx="1282072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it-IT" sz="1000" b="1" dirty="0">
                <a:latin typeface="Calibri" panose="020F0502020204030204" pitchFamily="34" charset="0"/>
                <a:cs typeface="Times New Roman" panose="02020603050405020304" pitchFamily="18" charset="0"/>
              </a:rPr>
              <a:t>FIDUCIA</a:t>
            </a:r>
            <a:endParaRPr lang="en-US" sz="100" dirty="0">
              <a:solidFill>
                <a:schemeClr val="bg1"/>
              </a:solidFill>
            </a:endParaRPr>
          </a:p>
        </p:txBody>
      </p:sp>
      <p:sp>
        <p:nvSpPr>
          <p:cNvPr id="60" name="TextBox 4">
            <a:extLst>
              <a:ext uri="{FF2B5EF4-FFF2-40B4-BE49-F238E27FC236}">
                <a16:creationId xmlns:a16="http://schemas.microsoft.com/office/drawing/2014/main" id="{86759435-D3F4-4837-8D22-2CBCF18647B8}"/>
              </a:ext>
            </a:extLst>
          </p:cNvPr>
          <p:cNvSpPr txBox="1"/>
          <p:nvPr/>
        </p:nvSpPr>
        <p:spPr>
          <a:xfrm rot="756485">
            <a:off x="1464438" y="1931973"/>
            <a:ext cx="1365968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it-IT" sz="1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CONDIVISIONE</a:t>
            </a:r>
            <a:endParaRPr lang="en-US" sz="100" dirty="0">
              <a:solidFill>
                <a:schemeClr val="bg1"/>
              </a:solidFill>
            </a:endParaRPr>
          </a:p>
        </p:txBody>
      </p:sp>
      <p:sp>
        <p:nvSpPr>
          <p:cNvPr id="64" name="TextBox 4">
            <a:extLst>
              <a:ext uri="{FF2B5EF4-FFF2-40B4-BE49-F238E27FC236}">
                <a16:creationId xmlns:a16="http://schemas.microsoft.com/office/drawing/2014/main" id="{F8097607-8E13-4D8C-B8BF-0CE6BAFAA90A}"/>
              </a:ext>
            </a:extLst>
          </p:cNvPr>
          <p:cNvSpPr txBox="1"/>
          <p:nvPr/>
        </p:nvSpPr>
        <p:spPr>
          <a:xfrm rot="2277522">
            <a:off x="1942176" y="1067371"/>
            <a:ext cx="1365968" cy="10772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00" dirty="0">
                <a:solidFill>
                  <a:schemeClr val="bg1"/>
                </a:solidFill>
              </a:rPr>
              <a:t>AUT</a:t>
            </a:r>
          </a:p>
        </p:txBody>
      </p:sp>
      <p:sp>
        <p:nvSpPr>
          <p:cNvPr id="68" name="TextBox 4">
            <a:extLst>
              <a:ext uri="{FF2B5EF4-FFF2-40B4-BE49-F238E27FC236}">
                <a16:creationId xmlns:a16="http://schemas.microsoft.com/office/drawing/2014/main" id="{CA0070E8-3F38-4A4B-94F9-A60A467455F5}"/>
              </a:ext>
            </a:extLst>
          </p:cNvPr>
          <p:cNvSpPr txBox="1"/>
          <p:nvPr/>
        </p:nvSpPr>
        <p:spPr>
          <a:xfrm rot="20630116">
            <a:off x="2967562" y="481634"/>
            <a:ext cx="990496" cy="3847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it-IT" sz="95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URGENZE E NECESSITA’</a:t>
            </a:r>
            <a:endParaRPr lang="en-US" sz="950" dirty="0">
              <a:solidFill>
                <a:schemeClr val="bg1"/>
              </a:solidFill>
            </a:endParaRPr>
          </a:p>
        </p:txBody>
      </p:sp>
      <p:sp>
        <p:nvSpPr>
          <p:cNvPr id="16" name="Freeform 146">
            <a:extLst>
              <a:ext uri="{FF2B5EF4-FFF2-40B4-BE49-F238E27FC236}">
                <a16:creationId xmlns:a16="http://schemas.microsoft.com/office/drawing/2014/main" id="{EEB94354-3B4E-130F-4888-368A476A8432}"/>
              </a:ext>
            </a:extLst>
          </p:cNvPr>
          <p:cNvSpPr>
            <a:spLocks/>
          </p:cNvSpPr>
          <p:nvPr/>
        </p:nvSpPr>
        <p:spPr bwMode="auto">
          <a:xfrm rot="18392996">
            <a:off x="4628157" y="858323"/>
            <a:ext cx="1492250" cy="1060450"/>
          </a:xfrm>
          <a:custGeom>
            <a:avLst/>
            <a:gdLst>
              <a:gd name="T0" fmla="*/ 3762 w 3763"/>
              <a:gd name="T1" fmla="*/ 348 h 2670"/>
              <a:gd name="T2" fmla="*/ 3750 w 3763"/>
              <a:gd name="T3" fmla="*/ 487 h 2670"/>
              <a:gd name="T4" fmla="*/ 3714 w 3763"/>
              <a:gd name="T5" fmla="*/ 765 h 2670"/>
              <a:gd name="T6" fmla="*/ 3667 w 3763"/>
              <a:gd name="T7" fmla="*/ 1039 h 2670"/>
              <a:gd name="T8" fmla="*/ 3608 w 3763"/>
              <a:gd name="T9" fmla="*/ 1310 h 2670"/>
              <a:gd name="T10" fmla="*/ 3571 w 3763"/>
              <a:gd name="T11" fmla="*/ 1445 h 2670"/>
              <a:gd name="T12" fmla="*/ 3562 w 3763"/>
              <a:gd name="T13" fmla="*/ 1479 h 2670"/>
              <a:gd name="T14" fmla="*/ 3553 w 3763"/>
              <a:gd name="T15" fmla="*/ 1514 h 2670"/>
              <a:gd name="T16" fmla="*/ 3518 w 3763"/>
              <a:gd name="T17" fmla="*/ 1638 h 2670"/>
              <a:gd name="T18" fmla="*/ 3438 w 3763"/>
              <a:gd name="T19" fmla="*/ 1884 h 2670"/>
              <a:gd name="T20" fmla="*/ 3346 w 3763"/>
              <a:gd name="T21" fmla="*/ 2128 h 2670"/>
              <a:gd name="T22" fmla="*/ 3245 w 3763"/>
              <a:gd name="T23" fmla="*/ 2368 h 2670"/>
              <a:gd name="T24" fmla="*/ 3190 w 3763"/>
              <a:gd name="T25" fmla="*/ 2486 h 2670"/>
              <a:gd name="T26" fmla="*/ 3175 w 3763"/>
              <a:gd name="T27" fmla="*/ 2517 h 2670"/>
              <a:gd name="T28" fmla="*/ 3133 w 3763"/>
              <a:gd name="T29" fmla="*/ 2570 h 2670"/>
              <a:gd name="T30" fmla="*/ 3083 w 3763"/>
              <a:gd name="T31" fmla="*/ 2613 h 2670"/>
              <a:gd name="T32" fmla="*/ 3026 w 3763"/>
              <a:gd name="T33" fmla="*/ 2644 h 2670"/>
              <a:gd name="T34" fmla="*/ 2963 w 3763"/>
              <a:gd name="T35" fmla="*/ 2663 h 2670"/>
              <a:gd name="T36" fmla="*/ 2897 w 3763"/>
              <a:gd name="T37" fmla="*/ 2670 h 2670"/>
              <a:gd name="T38" fmla="*/ 2831 w 3763"/>
              <a:gd name="T39" fmla="*/ 2663 h 2670"/>
              <a:gd name="T40" fmla="*/ 2768 w 3763"/>
              <a:gd name="T41" fmla="*/ 2643 h 2670"/>
              <a:gd name="T42" fmla="*/ 2737 w 3763"/>
              <a:gd name="T43" fmla="*/ 2626 h 2670"/>
              <a:gd name="T44" fmla="*/ 2625 w 3763"/>
              <a:gd name="T45" fmla="*/ 2562 h 2670"/>
              <a:gd name="T46" fmla="*/ 2422 w 3763"/>
              <a:gd name="T47" fmla="*/ 2444 h 2670"/>
              <a:gd name="T48" fmla="*/ 322 w 3763"/>
              <a:gd name="T49" fmla="*/ 1232 h 2670"/>
              <a:gd name="T50" fmla="*/ 275 w 3763"/>
              <a:gd name="T51" fmla="*/ 1203 h 2670"/>
              <a:gd name="T52" fmla="*/ 192 w 3763"/>
              <a:gd name="T53" fmla="*/ 1134 h 2670"/>
              <a:gd name="T54" fmla="*/ 124 w 3763"/>
              <a:gd name="T55" fmla="*/ 1055 h 2670"/>
              <a:gd name="T56" fmla="*/ 69 w 3763"/>
              <a:gd name="T57" fmla="*/ 964 h 2670"/>
              <a:gd name="T58" fmla="*/ 30 w 3763"/>
              <a:gd name="T59" fmla="*/ 868 h 2670"/>
              <a:gd name="T60" fmla="*/ 7 w 3763"/>
              <a:gd name="T61" fmla="*/ 766 h 2670"/>
              <a:gd name="T62" fmla="*/ 0 w 3763"/>
              <a:gd name="T63" fmla="*/ 660 h 2670"/>
              <a:gd name="T64" fmla="*/ 12 w 3763"/>
              <a:gd name="T65" fmla="*/ 552 h 2670"/>
              <a:gd name="T66" fmla="*/ 25 w 3763"/>
              <a:gd name="T67" fmla="*/ 499 h 2670"/>
              <a:gd name="T68" fmla="*/ 26 w 3763"/>
              <a:gd name="T69" fmla="*/ 491 h 2670"/>
              <a:gd name="T70" fmla="*/ 29 w 3763"/>
              <a:gd name="T71" fmla="*/ 482 h 2670"/>
              <a:gd name="T72" fmla="*/ 44 w 3763"/>
              <a:gd name="T73" fmla="*/ 430 h 2670"/>
              <a:gd name="T74" fmla="*/ 89 w 3763"/>
              <a:gd name="T75" fmla="*/ 332 h 2670"/>
              <a:gd name="T76" fmla="*/ 147 w 3763"/>
              <a:gd name="T77" fmla="*/ 243 h 2670"/>
              <a:gd name="T78" fmla="*/ 218 w 3763"/>
              <a:gd name="T79" fmla="*/ 167 h 2670"/>
              <a:gd name="T80" fmla="*/ 301 w 3763"/>
              <a:gd name="T81" fmla="*/ 103 h 2670"/>
              <a:gd name="T82" fmla="*/ 392 w 3763"/>
              <a:gd name="T83" fmla="*/ 53 h 2670"/>
              <a:gd name="T84" fmla="*/ 492 w 3763"/>
              <a:gd name="T85" fmla="*/ 19 h 2670"/>
              <a:gd name="T86" fmla="*/ 598 w 3763"/>
              <a:gd name="T87" fmla="*/ 1 h 2670"/>
              <a:gd name="T88" fmla="*/ 652 w 3763"/>
              <a:gd name="T89" fmla="*/ 0 h 2670"/>
              <a:gd name="T90" fmla="*/ 3439 w 3763"/>
              <a:gd name="T91" fmla="*/ 0 h 2670"/>
              <a:gd name="T92" fmla="*/ 3483 w 3763"/>
              <a:gd name="T93" fmla="*/ 1 h 2670"/>
              <a:gd name="T94" fmla="*/ 3566 w 3763"/>
              <a:gd name="T95" fmla="*/ 24 h 2670"/>
              <a:gd name="T96" fmla="*/ 3639 w 3763"/>
              <a:gd name="T97" fmla="*/ 67 h 2670"/>
              <a:gd name="T98" fmla="*/ 3698 w 3763"/>
              <a:gd name="T99" fmla="*/ 127 h 2670"/>
              <a:gd name="T100" fmla="*/ 3720 w 3763"/>
              <a:gd name="T101" fmla="*/ 162 h 2670"/>
              <a:gd name="T102" fmla="*/ 3732 w 3763"/>
              <a:gd name="T103" fmla="*/ 183 h 2670"/>
              <a:gd name="T104" fmla="*/ 3749 w 3763"/>
              <a:gd name="T105" fmla="*/ 227 h 2670"/>
              <a:gd name="T106" fmla="*/ 3759 w 3763"/>
              <a:gd name="T107" fmla="*/ 273 h 2670"/>
              <a:gd name="T108" fmla="*/ 3763 w 3763"/>
              <a:gd name="T109" fmla="*/ 323 h 2670"/>
              <a:gd name="T110" fmla="*/ 3762 w 3763"/>
              <a:gd name="T111" fmla="*/ 348 h 26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763" h="2670">
                <a:moveTo>
                  <a:pt x="3762" y="348"/>
                </a:moveTo>
                <a:lnTo>
                  <a:pt x="3750" y="487"/>
                </a:lnTo>
                <a:lnTo>
                  <a:pt x="3714" y="765"/>
                </a:lnTo>
                <a:lnTo>
                  <a:pt x="3667" y="1039"/>
                </a:lnTo>
                <a:lnTo>
                  <a:pt x="3608" y="1310"/>
                </a:lnTo>
                <a:lnTo>
                  <a:pt x="3571" y="1445"/>
                </a:lnTo>
                <a:lnTo>
                  <a:pt x="3562" y="1479"/>
                </a:lnTo>
                <a:lnTo>
                  <a:pt x="3553" y="1514"/>
                </a:lnTo>
                <a:lnTo>
                  <a:pt x="3518" y="1638"/>
                </a:lnTo>
                <a:lnTo>
                  <a:pt x="3438" y="1884"/>
                </a:lnTo>
                <a:lnTo>
                  <a:pt x="3346" y="2128"/>
                </a:lnTo>
                <a:lnTo>
                  <a:pt x="3245" y="2368"/>
                </a:lnTo>
                <a:lnTo>
                  <a:pt x="3190" y="2486"/>
                </a:lnTo>
                <a:lnTo>
                  <a:pt x="3175" y="2517"/>
                </a:lnTo>
                <a:lnTo>
                  <a:pt x="3133" y="2570"/>
                </a:lnTo>
                <a:lnTo>
                  <a:pt x="3083" y="2613"/>
                </a:lnTo>
                <a:lnTo>
                  <a:pt x="3026" y="2644"/>
                </a:lnTo>
                <a:lnTo>
                  <a:pt x="2963" y="2663"/>
                </a:lnTo>
                <a:lnTo>
                  <a:pt x="2897" y="2670"/>
                </a:lnTo>
                <a:lnTo>
                  <a:pt x="2831" y="2663"/>
                </a:lnTo>
                <a:lnTo>
                  <a:pt x="2768" y="2643"/>
                </a:lnTo>
                <a:lnTo>
                  <a:pt x="2737" y="2626"/>
                </a:lnTo>
                <a:lnTo>
                  <a:pt x="2625" y="2562"/>
                </a:lnTo>
                <a:lnTo>
                  <a:pt x="2422" y="2444"/>
                </a:lnTo>
                <a:lnTo>
                  <a:pt x="322" y="1232"/>
                </a:lnTo>
                <a:lnTo>
                  <a:pt x="275" y="1203"/>
                </a:lnTo>
                <a:lnTo>
                  <a:pt x="192" y="1134"/>
                </a:lnTo>
                <a:lnTo>
                  <a:pt x="124" y="1055"/>
                </a:lnTo>
                <a:lnTo>
                  <a:pt x="69" y="964"/>
                </a:lnTo>
                <a:lnTo>
                  <a:pt x="30" y="868"/>
                </a:lnTo>
                <a:lnTo>
                  <a:pt x="7" y="766"/>
                </a:lnTo>
                <a:lnTo>
                  <a:pt x="0" y="660"/>
                </a:lnTo>
                <a:lnTo>
                  <a:pt x="12" y="552"/>
                </a:lnTo>
                <a:lnTo>
                  <a:pt x="25" y="499"/>
                </a:lnTo>
                <a:lnTo>
                  <a:pt x="26" y="491"/>
                </a:lnTo>
                <a:lnTo>
                  <a:pt x="29" y="482"/>
                </a:lnTo>
                <a:lnTo>
                  <a:pt x="44" y="430"/>
                </a:lnTo>
                <a:lnTo>
                  <a:pt x="89" y="332"/>
                </a:lnTo>
                <a:lnTo>
                  <a:pt x="147" y="243"/>
                </a:lnTo>
                <a:lnTo>
                  <a:pt x="218" y="167"/>
                </a:lnTo>
                <a:lnTo>
                  <a:pt x="301" y="103"/>
                </a:lnTo>
                <a:lnTo>
                  <a:pt x="392" y="53"/>
                </a:lnTo>
                <a:lnTo>
                  <a:pt x="492" y="19"/>
                </a:lnTo>
                <a:lnTo>
                  <a:pt x="598" y="1"/>
                </a:lnTo>
                <a:lnTo>
                  <a:pt x="652" y="0"/>
                </a:lnTo>
                <a:lnTo>
                  <a:pt x="3439" y="0"/>
                </a:lnTo>
                <a:lnTo>
                  <a:pt x="3483" y="1"/>
                </a:lnTo>
                <a:lnTo>
                  <a:pt x="3566" y="24"/>
                </a:lnTo>
                <a:lnTo>
                  <a:pt x="3639" y="67"/>
                </a:lnTo>
                <a:lnTo>
                  <a:pt x="3698" y="127"/>
                </a:lnTo>
                <a:lnTo>
                  <a:pt x="3720" y="162"/>
                </a:lnTo>
                <a:lnTo>
                  <a:pt x="3732" y="183"/>
                </a:lnTo>
                <a:lnTo>
                  <a:pt x="3749" y="227"/>
                </a:lnTo>
                <a:lnTo>
                  <a:pt x="3759" y="273"/>
                </a:lnTo>
                <a:lnTo>
                  <a:pt x="3763" y="323"/>
                </a:lnTo>
                <a:lnTo>
                  <a:pt x="3762" y="348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150">
            <a:extLst>
              <a:ext uri="{FF2B5EF4-FFF2-40B4-BE49-F238E27FC236}">
                <a16:creationId xmlns:a16="http://schemas.microsoft.com/office/drawing/2014/main" id="{5AE5E978-0140-AECD-F85B-76F4CC92FB68}"/>
              </a:ext>
            </a:extLst>
          </p:cNvPr>
          <p:cNvSpPr>
            <a:spLocks/>
          </p:cNvSpPr>
          <p:nvPr/>
        </p:nvSpPr>
        <p:spPr bwMode="auto">
          <a:xfrm rot="14538648">
            <a:off x="3571011" y="3805753"/>
            <a:ext cx="1493838" cy="1060450"/>
          </a:xfrm>
          <a:custGeom>
            <a:avLst/>
            <a:gdLst>
              <a:gd name="T0" fmla="*/ 3740 w 3763"/>
              <a:gd name="T1" fmla="*/ 2171 h 2670"/>
              <a:gd name="T2" fmla="*/ 3737 w 3763"/>
              <a:gd name="T3" fmla="*/ 2179 h 2670"/>
              <a:gd name="T4" fmla="*/ 3734 w 3763"/>
              <a:gd name="T5" fmla="*/ 2188 h 2670"/>
              <a:gd name="T6" fmla="*/ 3724 w 3763"/>
              <a:gd name="T7" fmla="*/ 2225 h 2670"/>
              <a:gd name="T8" fmla="*/ 3695 w 3763"/>
              <a:gd name="T9" fmla="*/ 2297 h 2670"/>
              <a:gd name="T10" fmla="*/ 3661 w 3763"/>
              <a:gd name="T11" fmla="*/ 2363 h 2670"/>
              <a:gd name="T12" fmla="*/ 3616 w 3763"/>
              <a:gd name="T13" fmla="*/ 2426 h 2670"/>
              <a:gd name="T14" fmla="*/ 3593 w 3763"/>
              <a:gd name="T15" fmla="*/ 2454 h 2670"/>
              <a:gd name="T16" fmla="*/ 3583 w 3763"/>
              <a:gd name="T17" fmla="*/ 2464 h 2670"/>
              <a:gd name="T18" fmla="*/ 3572 w 3763"/>
              <a:gd name="T19" fmla="*/ 2476 h 2670"/>
              <a:gd name="T20" fmla="*/ 3549 w 3763"/>
              <a:gd name="T21" fmla="*/ 2498 h 2670"/>
              <a:gd name="T22" fmla="*/ 3501 w 3763"/>
              <a:gd name="T23" fmla="*/ 2540 h 2670"/>
              <a:gd name="T24" fmla="*/ 3449 w 3763"/>
              <a:gd name="T25" fmla="*/ 2575 h 2670"/>
              <a:gd name="T26" fmla="*/ 3394 w 3763"/>
              <a:gd name="T27" fmla="*/ 2606 h 2670"/>
              <a:gd name="T28" fmla="*/ 3335 w 3763"/>
              <a:gd name="T29" fmla="*/ 2632 h 2670"/>
              <a:gd name="T30" fmla="*/ 3273 w 3763"/>
              <a:gd name="T31" fmla="*/ 2650 h 2670"/>
              <a:gd name="T32" fmla="*/ 3211 w 3763"/>
              <a:gd name="T33" fmla="*/ 2664 h 2670"/>
              <a:gd name="T34" fmla="*/ 3145 w 3763"/>
              <a:gd name="T35" fmla="*/ 2670 h 2670"/>
              <a:gd name="T36" fmla="*/ 3111 w 3763"/>
              <a:gd name="T37" fmla="*/ 2670 h 2670"/>
              <a:gd name="T38" fmla="*/ 324 w 3763"/>
              <a:gd name="T39" fmla="*/ 2670 h 2670"/>
              <a:gd name="T40" fmla="*/ 289 w 3763"/>
              <a:gd name="T41" fmla="*/ 2669 h 2670"/>
              <a:gd name="T42" fmla="*/ 223 w 3763"/>
              <a:gd name="T43" fmla="*/ 2655 h 2670"/>
              <a:gd name="T44" fmla="*/ 164 w 3763"/>
              <a:gd name="T45" fmla="*/ 2629 h 2670"/>
              <a:gd name="T46" fmla="*/ 110 w 3763"/>
              <a:gd name="T47" fmla="*/ 2590 h 2670"/>
              <a:gd name="T48" fmla="*/ 65 w 3763"/>
              <a:gd name="T49" fmla="*/ 2542 h 2670"/>
              <a:gd name="T50" fmla="*/ 31 w 3763"/>
              <a:gd name="T51" fmla="*/ 2486 h 2670"/>
              <a:gd name="T52" fmla="*/ 9 w 3763"/>
              <a:gd name="T53" fmla="*/ 2424 h 2670"/>
              <a:gd name="T54" fmla="*/ 0 w 3763"/>
              <a:gd name="T55" fmla="*/ 2357 h 2670"/>
              <a:gd name="T56" fmla="*/ 2 w 3763"/>
              <a:gd name="T57" fmla="*/ 2322 h 2670"/>
              <a:gd name="T58" fmla="*/ 14 w 3763"/>
              <a:gd name="T59" fmla="*/ 2183 h 2670"/>
              <a:gd name="T60" fmla="*/ 49 w 3763"/>
              <a:gd name="T61" fmla="*/ 1907 h 2670"/>
              <a:gd name="T62" fmla="*/ 96 w 3763"/>
              <a:gd name="T63" fmla="*/ 1632 h 2670"/>
              <a:gd name="T64" fmla="*/ 156 w 3763"/>
              <a:gd name="T65" fmla="*/ 1361 h 2670"/>
              <a:gd name="T66" fmla="*/ 228 w 3763"/>
              <a:gd name="T67" fmla="*/ 1093 h 2670"/>
              <a:gd name="T68" fmla="*/ 311 w 3763"/>
              <a:gd name="T69" fmla="*/ 827 h 2670"/>
              <a:gd name="T70" fmla="*/ 407 w 3763"/>
              <a:gd name="T71" fmla="*/ 567 h 2670"/>
              <a:gd name="T72" fmla="*/ 515 w 3763"/>
              <a:gd name="T73" fmla="*/ 312 h 2670"/>
              <a:gd name="T74" fmla="*/ 573 w 3763"/>
              <a:gd name="T75" fmla="*/ 185 h 2670"/>
              <a:gd name="T76" fmla="*/ 590 w 3763"/>
              <a:gd name="T77" fmla="*/ 153 h 2670"/>
              <a:gd name="T78" fmla="*/ 631 w 3763"/>
              <a:gd name="T79" fmla="*/ 100 h 2670"/>
              <a:gd name="T80" fmla="*/ 681 w 3763"/>
              <a:gd name="T81" fmla="*/ 58 h 2670"/>
              <a:gd name="T82" fmla="*/ 739 w 3763"/>
              <a:gd name="T83" fmla="*/ 26 h 2670"/>
              <a:gd name="T84" fmla="*/ 801 w 3763"/>
              <a:gd name="T85" fmla="*/ 7 h 2670"/>
              <a:gd name="T86" fmla="*/ 866 w 3763"/>
              <a:gd name="T87" fmla="*/ 0 h 2670"/>
              <a:gd name="T88" fmla="*/ 932 w 3763"/>
              <a:gd name="T89" fmla="*/ 7 h 2670"/>
              <a:gd name="T90" fmla="*/ 997 w 3763"/>
              <a:gd name="T91" fmla="*/ 28 h 2670"/>
              <a:gd name="T92" fmla="*/ 1028 w 3763"/>
              <a:gd name="T93" fmla="*/ 45 h 2670"/>
              <a:gd name="T94" fmla="*/ 3441 w 3763"/>
              <a:gd name="T95" fmla="*/ 1438 h 2670"/>
              <a:gd name="T96" fmla="*/ 3488 w 3763"/>
              <a:gd name="T97" fmla="*/ 1468 h 2670"/>
              <a:gd name="T98" fmla="*/ 3571 w 3763"/>
              <a:gd name="T99" fmla="*/ 1536 h 2670"/>
              <a:gd name="T100" fmla="*/ 3640 w 3763"/>
              <a:gd name="T101" fmla="*/ 1615 h 2670"/>
              <a:gd name="T102" fmla="*/ 3694 w 3763"/>
              <a:gd name="T103" fmla="*/ 1706 h 2670"/>
              <a:gd name="T104" fmla="*/ 3733 w 3763"/>
              <a:gd name="T105" fmla="*/ 1802 h 2670"/>
              <a:gd name="T106" fmla="*/ 3756 w 3763"/>
              <a:gd name="T107" fmla="*/ 1904 h 2670"/>
              <a:gd name="T108" fmla="*/ 3763 w 3763"/>
              <a:gd name="T109" fmla="*/ 2011 h 2670"/>
              <a:gd name="T110" fmla="*/ 3753 w 3763"/>
              <a:gd name="T111" fmla="*/ 2118 h 2670"/>
              <a:gd name="T112" fmla="*/ 3740 w 3763"/>
              <a:gd name="T113" fmla="*/ 2171 h 26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763" h="2670">
                <a:moveTo>
                  <a:pt x="3740" y="2171"/>
                </a:moveTo>
                <a:lnTo>
                  <a:pt x="3737" y="2179"/>
                </a:lnTo>
                <a:lnTo>
                  <a:pt x="3734" y="2188"/>
                </a:lnTo>
                <a:lnTo>
                  <a:pt x="3724" y="2225"/>
                </a:lnTo>
                <a:lnTo>
                  <a:pt x="3695" y="2297"/>
                </a:lnTo>
                <a:lnTo>
                  <a:pt x="3661" y="2363"/>
                </a:lnTo>
                <a:lnTo>
                  <a:pt x="3616" y="2426"/>
                </a:lnTo>
                <a:lnTo>
                  <a:pt x="3593" y="2454"/>
                </a:lnTo>
                <a:lnTo>
                  <a:pt x="3583" y="2464"/>
                </a:lnTo>
                <a:lnTo>
                  <a:pt x="3572" y="2476"/>
                </a:lnTo>
                <a:lnTo>
                  <a:pt x="3549" y="2498"/>
                </a:lnTo>
                <a:lnTo>
                  <a:pt x="3501" y="2540"/>
                </a:lnTo>
                <a:lnTo>
                  <a:pt x="3449" y="2575"/>
                </a:lnTo>
                <a:lnTo>
                  <a:pt x="3394" y="2606"/>
                </a:lnTo>
                <a:lnTo>
                  <a:pt x="3335" y="2632"/>
                </a:lnTo>
                <a:lnTo>
                  <a:pt x="3273" y="2650"/>
                </a:lnTo>
                <a:lnTo>
                  <a:pt x="3211" y="2664"/>
                </a:lnTo>
                <a:lnTo>
                  <a:pt x="3145" y="2670"/>
                </a:lnTo>
                <a:lnTo>
                  <a:pt x="3111" y="2670"/>
                </a:lnTo>
                <a:lnTo>
                  <a:pt x="324" y="2670"/>
                </a:lnTo>
                <a:lnTo>
                  <a:pt x="289" y="2669"/>
                </a:lnTo>
                <a:lnTo>
                  <a:pt x="223" y="2655"/>
                </a:lnTo>
                <a:lnTo>
                  <a:pt x="164" y="2629"/>
                </a:lnTo>
                <a:lnTo>
                  <a:pt x="110" y="2590"/>
                </a:lnTo>
                <a:lnTo>
                  <a:pt x="65" y="2542"/>
                </a:lnTo>
                <a:lnTo>
                  <a:pt x="31" y="2486"/>
                </a:lnTo>
                <a:lnTo>
                  <a:pt x="9" y="2424"/>
                </a:lnTo>
                <a:lnTo>
                  <a:pt x="0" y="2357"/>
                </a:lnTo>
                <a:lnTo>
                  <a:pt x="2" y="2322"/>
                </a:lnTo>
                <a:lnTo>
                  <a:pt x="14" y="2183"/>
                </a:lnTo>
                <a:lnTo>
                  <a:pt x="49" y="1907"/>
                </a:lnTo>
                <a:lnTo>
                  <a:pt x="96" y="1632"/>
                </a:lnTo>
                <a:lnTo>
                  <a:pt x="156" y="1361"/>
                </a:lnTo>
                <a:lnTo>
                  <a:pt x="228" y="1093"/>
                </a:lnTo>
                <a:lnTo>
                  <a:pt x="311" y="827"/>
                </a:lnTo>
                <a:lnTo>
                  <a:pt x="407" y="567"/>
                </a:lnTo>
                <a:lnTo>
                  <a:pt x="515" y="312"/>
                </a:lnTo>
                <a:lnTo>
                  <a:pt x="573" y="185"/>
                </a:lnTo>
                <a:lnTo>
                  <a:pt x="590" y="153"/>
                </a:lnTo>
                <a:lnTo>
                  <a:pt x="631" y="100"/>
                </a:lnTo>
                <a:lnTo>
                  <a:pt x="681" y="58"/>
                </a:lnTo>
                <a:lnTo>
                  <a:pt x="739" y="26"/>
                </a:lnTo>
                <a:lnTo>
                  <a:pt x="801" y="7"/>
                </a:lnTo>
                <a:lnTo>
                  <a:pt x="866" y="0"/>
                </a:lnTo>
                <a:lnTo>
                  <a:pt x="932" y="7"/>
                </a:lnTo>
                <a:lnTo>
                  <a:pt x="997" y="28"/>
                </a:lnTo>
                <a:lnTo>
                  <a:pt x="1028" y="45"/>
                </a:lnTo>
                <a:lnTo>
                  <a:pt x="3441" y="1438"/>
                </a:lnTo>
                <a:lnTo>
                  <a:pt x="3488" y="1468"/>
                </a:lnTo>
                <a:lnTo>
                  <a:pt x="3571" y="1536"/>
                </a:lnTo>
                <a:lnTo>
                  <a:pt x="3640" y="1615"/>
                </a:lnTo>
                <a:lnTo>
                  <a:pt x="3694" y="1706"/>
                </a:lnTo>
                <a:lnTo>
                  <a:pt x="3733" y="1802"/>
                </a:lnTo>
                <a:lnTo>
                  <a:pt x="3756" y="1904"/>
                </a:lnTo>
                <a:lnTo>
                  <a:pt x="3763" y="2011"/>
                </a:lnTo>
                <a:lnTo>
                  <a:pt x="3753" y="2118"/>
                </a:lnTo>
                <a:lnTo>
                  <a:pt x="3740" y="2171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Freeform 150">
            <a:extLst>
              <a:ext uri="{FF2B5EF4-FFF2-40B4-BE49-F238E27FC236}">
                <a16:creationId xmlns:a16="http://schemas.microsoft.com/office/drawing/2014/main" id="{339635EB-A5EA-A22E-FB22-18E04C1A4C42}"/>
              </a:ext>
            </a:extLst>
          </p:cNvPr>
          <p:cNvSpPr>
            <a:spLocks/>
          </p:cNvSpPr>
          <p:nvPr/>
        </p:nvSpPr>
        <p:spPr bwMode="auto">
          <a:xfrm rot="1591286">
            <a:off x="1948336" y="596407"/>
            <a:ext cx="1493838" cy="1060450"/>
          </a:xfrm>
          <a:custGeom>
            <a:avLst/>
            <a:gdLst>
              <a:gd name="T0" fmla="*/ 3740 w 3763"/>
              <a:gd name="T1" fmla="*/ 2171 h 2670"/>
              <a:gd name="T2" fmla="*/ 3737 w 3763"/>
              <a:gd name="T3" fmla="*/ 2179 h 2670"/>
              <a:gd name="T4" fmla="*/ 3734 w 3763"/>
              <a:gd name="T5" fmla="*/ 2188 h 2670"/>
              <a:gd name="T6" fmla="*/ 3724 w 3763"/>
              <a:gd name="T7" fmla="*/ 2225 h 2670"/>
              <a:gd name="T8" fmla="*/ 3695 w 3763"/>
              <a:gd name="T9" fmla="*/ 2297 h 2670"/>
              <a:gd name="T10" fmla="*/ 3661 w 3763"/>
              <a:gd name="T11" fmla="*/ 2363 h 2670"/>
              <a:gd name="T12" fmla="*/ 3616 w 3763"/>
              <a:gd name="T13" fmla="*/ 2426 h 2670"/>
              <a:gd name="T14" fmla="*/ 3593 w 3763"/>
              <a:gd name="T15" fmla="*/ 2454 h 2670"/>
              <a:gd name="T16" fmla="*/ 3583 w 3763"/>
              <a:gd name="T17" fmla="*/ 2464 h 2670"/>
              <a:gd name="T18" fmla="*/ 3572 w 3763"/>
              <a:gd name="T19" fmla="*/ 2476 h 2670"/>
              <a:gd name="T20" fmla="*/ 3549 w 3763"/>
              <a:gd name="T21" fmla="*/ 2498 h 2670"/>
              <a:gd name="T22" fmla="*/ 3501 w 3763"/>
              <a:gd name="T23" fmla="*/ 2540 h 2670"/>
              <a:gd name="T24" fmla="*/ 3449 w 3763"/>
              <a:gd name="T25" fmla="*/ 2575 h 2670"/>
              <a:gd name="T26" fmla="*/ 3394 w 3763"/>
              <a:gd name="T27" fmla="*/ 2606 h 2670"/>
              <a:gd name="T28" fmla="*/ 3335 w 3763"/>
              <a:gd name="T29" fmla="*/ 2632 h 2670"/>
              <a:gd name="T30" fmla="*/ 3273 w 3763"/>
              <a:gd name="T31" fmla="*/ 2650 h 2670"/>
              <a:gd name="T32" fmla="*/ 3211 w 3763"/>
              <a:gd name="T33" fmla="*/ 2664 h 2670"/>
              <a:gd name="T34" fmla="*/ 3145 w 3763"/>
              <a:gd name="T35" fmla="*/ 2670 h 2670"/>
              <a:gd name="T36" fmla="*/ 3111 w 3763"/>
              <a:gd name="T37" fmla="*/ 2670 h 2670"/>
              <a:gd name="T38" fmla="*/ 324 w 3763"/>
              <a:gd name="T39" fmla="*/ 2670 h 2670"/>
              <a:gd name="T40" fmla="*/ 289 w 3763"/>
              <a:gd name="T41" fmla="*/ 2669 h 2670"/>
              <a:gd name="T42" fmla="*/ 223 w 3763"/>
              <a:gd name="T43" fmla="*/ 2655 h 2670"/>
              <a:gd name="T44" fmla="*/ 164 w 3763"/>
              <a:gd name="T45" fmla="*/ 2629 h 2670"/>
              <a:gd name="T46" fmla="*/ 110 w 3763"/>
              <a:gd name="T47" fmla="*/ 2590 h 2670"/>
              <a:gd name="T48" fmla="*/ 65 w 3763"/>
              <a:gd name="T49" fmla="*/ 2542 h 2670"/>
              <a:gd name="T50" fmla="*/ 31 w 3763"/>
              <a:gd name="T51" fmla="*/ 2486 h 2670"/>
              <a:gd name="T52" fmla="*/ 9 w 3763"/>
              <a:gd name="T53" fmla="*/ 2424 h 2670"/>
              <a:gd name="T54" fmla="*/ 0 w 3763"/>
              <a:gd name="T55" fmla="*/ 2357 h 2670"/>
              <a:gd name="T56" fmla="*/ 2 w 3763"/>
              <a:gd name="T57" fmla="*/ 2322 h 2670"/>
              <a:gd name="T58" fmla="*/ 14 w 3763"/>
              <a:gd name="T59" fmla="*/ 2183 h 2670"/>
              <a:gd name="T60" fmla="*/ 49 w 3763"/>
              <a:gd name="T61" fmla="*/ 1907 h 2670"/>
              <a:gd name="T62" fmla="*/ 96 w 3763"/>
              <a:gd name="T63" fmla="*/ 1632 h 2670"/>
              <a:gd name="T64" fmla="*/ 156 w 3763"/>
              <a:gd name="T65" fmla="*/ 1361 h 2670"/>
              <a:gd name="T66" fmla="*/ 228 w 3763"/>
              <a:gd name="T67" fmla="*/ 1093 h 2670"/>
              <a:gd name="T68" fmla="*/ 311 w 3763"/>
              <a:gd name="T69" fmla="*/ 827 h 2670"/>
              <a:gd name="T70" fmla="*/ 407 w 3763"/>
              <a:gd name="T71" fmla="*/ 567 h 2670"/>
              <a:gd name="T72" fmla="*/ 515 w 3763"/>
              <a:gd name="T73" fmla="*/ 312 h 2670"/>
              <a:gd name="T74" fmla="*/ 573 w 3763"/>
              <a:gd name="T75" fmla="*/ 185 h 2670"/>
              <a:gd name="T76" fmla="*/ 590 w 3763"/>
              <a:gd name="T77" fmla="*/ 153 h 2670"/>
              <a:gd name="T78" fmla="*/ 631 w 3763"/>
              <a:gd name="T79" fmla="*/ 100 h 2670"/>
              <a:gd name="T80" fmla="*/ 681 w 3763"/>
              <a:gd name="T81" fmla="*/ 58 h 2670"/>
              <a:gd name="T82" fmla="*/ 739 w 3763"/>
              <a:gd name="T83" fmla="*/ 26 h 2670"/>
              <a:gd name="T84" fmla="*/ 801 w 3763"/>
              <a:gd name="T85" fmla="*/ 7 h 2670"/>
              <a:gd name="T86" fmla="*/ 866 w 3763"/>
              <a:gd name="T87" fmla="*/ 0 h 2670"/>
              <a:gd name="T88" fmla="*/ 932 w 3763"/>
              <a:gd name="T89" fmla="*/ 7 h 2670"/>
              <a:gd name="T90" fmla="*/ 997 w 3763"/>
              <a:gd name="T91" fmla="*/ 28 h 2670"/>
              <a:gd name="T92" fmla="*/ 1028 w 3763"/>
              <a:gd name="T93" fmla="*/ 45 h 2670"/>
              <a:gd name="T94" fmla="*/ 3441 w 3763"/>
              <a:gd name="T95" fmla="*/ 1438 h 2670"/>
              <a:gd name="T96" fmla="*/ 3488 w 3763"/>
              <a:gd name="T97" fmla="*/ 1468 h 2670"/>
              <a:gd name="T98" fmla="*/ 3571 w 3763"/>
              <a:gd name="T99" fmla="*/ 1536 h 2670"/>
              <a:gd name="T100" fmla="*/ 3640 w 3763"/>
              <a:gd name="T101" fmla="*/ 1615 h 2670"/>
              <a:gd name="T102" fmla="*/ 3694 w 3763"/>
              <a:gd name="T103" fmla="*/ 1706 h 2670"/>
              <a:gd name="T104" fmla="*/ 3733 w 3763"/>
              <a:gd name="T105" fmla="*/ 1802 h 2670"/>
              <a:gd name="T106" fmla="*/ 3756 w 3763"/>
              <a:gd name="T107" fmla="*/ 1904 h 2670"/>
              <a:gd name="T108" fmla="*/ 3763 w 3763"/>
              <a:gd name="T109" fmla="*/ 2011 h 2670"/>
              <a:gd name="T110" fmla="*/ 3753 w 3763"/>
              <a:gd name="T111" fmla="*/ 2118 h 2670"/>
              <a:gd name="T112" fmla="*/ 3740 w 3763"/>
              <a:gd name="T113" fmla="*/ 2171 h 26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763" h="2670">
                <a:moveTo>
                  <a:pt x="3740" y="2171"/>
                </a:moveTo>
                <a:lnTo>
                  <a:pt x="3737" y="2179"/>
                </a:lnTo>
                <a:lnTo>
                  <a:pt x="3734" y="2188"/>
                </a:lnTo>
                <a:lnTo>
                  <a:pt x="3724" y="2225"/>
                </a:lnTo>
                <a:lnTo>
                  <a:pt x="3695" y="2297"/>
                </a:lnTo>
                <a:lnTo>
                  <a:pt x="3661" y="2363"/>
                </a:lnTo>
                <a:lnTo>
                  <a:pt x="3616" y="2426"/>
                </a:lnTo>
                <a:lnTo>
                  <a:pt x="3593" y="2454"/>
                </a:lnTo>
                <a:lnTo>
                  <a:pt x="3583" y="2464"/>
                </a:lnTo>
                <a:lnTo>
                  <a:pt x="3572" y="2476"/>
                </a:lnTo>
                <a:lnTo>
                  <a:pt x="3549" y="2498"/>
                </a:lnTo>
                <a:lnTo>
                  <a:pt x="3501" y="2540"/>
                </a:lnTo>
                <a:lnTo>
                  <a:pt x="3449" y="2575"/>
                </a:lnTo>
                <a:lnTo>
                  <a:pt x="3394" y="2606"/>
                </a:lnTo>
                <a:lnTo>
                  <a:pt x="3335" y="2632"/>
                </a:lnTo>
                <a:lnTo>
                  <a:pt x="3273" y="2650"/>
                </a:lnTo>
                <a:lnTo>
                  <a:pt x="3211" y="2664"/>
                </a:lnTo>
                <a:lnTo>
                  <a:pt x="3145" y="2670"/>
                </a:lnTo>
                <a:lnTo>
                  <a:pt x="3111" y="2670"/>
                </a:lnTo>
                <a:lnTo>
                  <a:pt x="324" y="2670"/>
                </a:lnTo>
                <a:lnTo>
                  <a:pt x="289" y="2669"/>
                </a:lnTo>
                <a:lnTo>
                  <a:pt x="223" y="2655"/>
                </a:lnTo>
                <a:lnTo>
                  <a:pt x="164" y="2629"/>
                </a:lnTo>
                <a:lnTo>
                  <a:pt x="110" y="2590"/>
                </a:lnTo>
                <a:lnTo>
                  <a:pt x="65" y="2542"/>
                </a:lnTo>
                <a:lnTo>
                  <a:pt x="31" y="2486"/>
                </a:lnTo>
                <a:lnTo>
                  <a:pt x="9" y="2424"/>
                </a:lnTo>
                <a:lnTo>
                  <a:pt x="0" y="2357"/>
                </a:lnTo>
                <a:lnTo>
                  <a:pt x="2" y="2322"/>
                </a:lnTo>
                <a:lnTo>
                  <a:pt x="14" y="2183"/>
                </a:lnTo>
                <a:lnTo>
                  <a:pt x="49" y="1907"/>
                </a:lnTo>
                <a:lnTo>
                  <a:pt x="96" y="1632"/>
                </a:lnTo>
                <a:lnTo>
                  <a:pt x="156" y="1361"/>
                </a:lnTo>
                <a:lnTo>
                  <a:pt x="228" y="1093"/>
                </a:lnTo>
                <a:lnTo>
                  <a:pt x="311" y="827"/>
                </a:lnTo>
                <a:lnTo>
                  <a:pt x="407" y="567"/>
                </a:lnTo>
                <a:lnTo>
                  <a:pt x="515" y="312"/>
                </a:lnTo>
                <a:lnTo>
                  <a:pt x="573" y="185"/>
                </a:lnTo>
                <a:lnTo>
                  <a:pt x="590" y="153"/>
                </a:lnTo>
                <a:lnTo>
                  <a:pt x="631" y="100"/>
                </a:lnTo>
                <a:lnTo>
                  <a:pt x="681" y="58"/>
                </a:lnTo>
                <a:lnTo>
                  <a:pt x="739" y="26"/>
                </a:lnTo>
                <a:lnTo>
                  <a:pt x="801" y="7"/>
                </a:lnTo>
                <a:lnTo>
                  <a:pt x="866" y="0"/>
                </a:lnTo>
                <a:lnTo>
                  <a:pt x="932" y="7"/>
                </a:lnTo>
                <a:lnTo>
                  <a:pt x="997" y="28"/>
                </a:lnTo>
                <a:lnTo>
                  <a:pt x="1028" y="45"/>
                </a:lnTo>
                <a:lnTo>
                  <a:pt x="3441" y="1438"/>
                </a:lnTo>
                <a:lnTo>
                  <a:pt x="3488" y="1468"/>
                </a:lnTo>
                <a:lnTo>
                  <a:pt x="3571" y="1536"/>
                </a:lnTo>
                <a:lnTo>
                  <a:pt x="3640" y="1615"/>
                </a:lnTo>
                <a:lnTo>
                  <a:pt x="3694" y="1706"/>
                </a:lnTo>
                <a:lnTo>
                  <a:pt x="3733" y="1802"/>
                </a:lnTo>
                <a:lnTo>
                  <a:pt x="3756" y="1904"/>
                </a:lnTo>
                <a:lnTo>
                  <a:pt x="3763" y="2011"/>
                </a:lnTo>
                <a:lnTo>
                  <a:pt x="3753" y="2118"/>
                </a:lnTo>
                <a:lnTo>
                  <a:pt x="3740" y="2171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621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25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75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25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75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5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25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9" grpId="0" animBg="1"/>
      <p:bldP spid="11" grpId="0" animBg="1"/>
      <p:bldP spid="12" grpId="0" animBg="1"/>
      <p:bldP spid="13" grpId="0" animBg="1"/>
      <p:bldP spid="15" grpId="0"/>
      <p:bldP spid="28" grpId="0"/>
      <p:bldP spid="32" grpId="0"/>
      <p:bldP spid="44" grpId="0"/>
      <p:bldP spid="48" grpId="0"/>
      <p:bldP spid="52" grpId="0"/>
      <p:bldP spid="56" grpId="0"/>
      <p:bldP spid="60" grpId="0"/>
      <p:bldP spid="64" grpId="0"/>
      <p:bldP spid="68" grpId="0"/>
      <p:bldP spid="16" grpId="0" animBg="1"/>
      <p:bldP spid="17" grpId="0" animBg="1"/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39">
            <a:extLst>
              <a:ext uri="{FF2B5EF4-FFF2-40B4-BE49-F238E27FC236}">
                <a16:creationId xmlns:a16="http://schemas.microsoft.com/office/drawing/2014/main" id="{E2E8DF9D-7F98-40C8-AEF2-4EEA724275CB}"/>
              </a:ext>
            </a:extLst>
          </p:cNvPr>
          <p:cNvSpPr>
            <a:spLocks/>
          </p:cNvSpPr>
          <p:nvPr/>
        </p:nvSpPr>
        <p:spPr bwMode="auto">
          <a:xfrm>
            <a:off x="2858201" y="123478"/>
            <a:ext cx="1058863" cy="1493838"/>
          </a:xfrm>
          <a:custGeom>
            <a:avLst/>
            <a:gdLst>
              <a:gd name="T0" fmla="*/ 2670 w 2670"/>
              <a:gd name="T1" fmla="*/ 325 h 3763"/>
              <a:gd name="T2" fmla="*/ 2670 w 2670"/>
              <a:gd name="T3" fmla="*/ 3112 h 3763"/>
              <a:gd name="T4" fmla="*/ 2668 w 2670"/>
              <a:gd name="T5" fmla="*/ 3167 h 3763"/>
              <a:gd name="T6" fmla="*/ 2650 w 2670"/>
              <a:gd name="T7" fmla="*/ 3272 h 3763"/>
              <a:gd name="T8" fmla="*/ 2615 w 2670"/>
              <a:gd name="T9" fmla="*/ 3371 h 3763"/>
              <a:gd name="T10" fmla="*/ 2565 w 2670"/>
              <a:gd name="T11" fmla="*/ 3463 h 3763"/>
              <a:gd name="T12" fmla="*/ 2534 w 2670"/>
              <a:gd name="T13" fmla="*/ 3506 h 3763"/>
              <a:gd name="T14" fmla="*/ 2518 w 2670"/>
              <a:gd name="T15" fmla="*/ 3526 h 3763"/>
              <a:gd name="T16" fmla="*/ 2501 w 2670"/>
              <a:gd name="T17" fmla="*/ 3545 h 3763"/>
              <a:gd name="T18" fmla="*/ 2470 w 2670"/>
              <a:gd name="T19" fmla="*/ 3577 h 3763"/>
              <a:gd name="T20" fmla="*/ 2399 w 2670"/>
              <a:gd name="T21" fmla="*/ 3636 h 3763"/>
              <a:gd name="T22" fmla="*/ 2320 w 2670"/>
              <a:gd name="T23" fmla="*/ 3685 h 3763"/>
              <a:gd name="T24" fmla="*/ 2233 w 2670"/>
              <a:gd name="T25" fmla="*/ 3721 h 3763"/>
              <a:gd name="T26" fmla="*/ 2186 w 2670"/>
              <a:gd name="T27" fmla="*/ 3736 h 3763"/>
              <a:gd name="T28" fmla="*/ 2178 w 2670"/>
              <a:gd name="T29" fmla="*/ 3737 h 3763"/>
              <a:gd name="T30" fmla="*/ 2171 w 2670"/>
              <a:gd name="T31" fmla="*/ 3739 h 3763"/>
              <a:gd name="T32" fmla="*/ 2117 w 2670"/>
              <a:gd name="T33" fmla="*/ 3752 h 3763"/>
              <a:gd name="T34" fmla="*/ 2010 w 2670"/>
              <a:gd name="T35" fmla="*/ 3763 h 3763"/>
              <a:gd name="T36" fmla="*/ 1904 w 2670"/>
              <a:gd name="T37" fmla="*/ 3756 h 3763"/>
              <a:gd name="T38" fmla="*/ 1801 w 2670"/>
              <a:gd name="T39" fmla="*/ 3733 h 3763"/>
              <a:gd name="T40" fmla="*/ 1704 w 2670"/>
              <a:gd name="T41" fmla="*/ 3694 h 3763"/>
              <a:gd name="T42" fmla="*/ 1615 w 2670"/>
              <a:gd name="T43" fmla="*/ 3640 h 3763"/>
              <a:gd name="T44" fmla="*/ 1534 w 2670"/>
              <a:gd name="T45" fmla="*/ 3571 h 3763"/>
              <a:gd name="T46" fmla="*/ 1466 w 2670"/>
              <a:gd name="T47" fmla="*/ 3488 h 3763"/>
              <a:gd name="T48" fmla="*/ 1437 w 2670"/>
              <a:gd name="T49" fmla="*/ 3441 h 3763"/>
              <a:gd name="T50" fmla="*/ 44 w 2670"/>
              <a:gd name="T51" fmla="*/ 1028 h 3763"/>
              <a:gd name="T52" fmla="*/ 27 w 2670"/>
              <a:gd name="T53" fmla="*/ 997 h 3763"/>
              <a:gd name="T54" fmla="*/ 6 w 2670"/>
              <a:gd name="T55" fmla="*/ 932 h 3763"/>
              <a:gd name="T56" fmla="*/ 0 w 2670"/>
              <a:gd name="T57" fmla="*/ 866 h 3763"/>
              <a:gd name="T58" fmla="*/ 6 w 2670"/>
              <a:gd name="T59" fmla="*/ 801 h 3763"/>
              <a:gd name="T60" fmla="*/ 24 w 2670"/>
              <a:gd name="T61" fmla="*/ 739 h 3763"/>
              <a:gd name="T62" fmla="*/ 57 w 2670"/>
              <a:gd name="T63" fmla="*/ 682 h 3763"/>
              <a:gd name="T64" fmla="*/ 99 w 2670"/>
              <a:gd name="T65" fmla="*/ 631 h 3763"/>
              <a:gd name="T66" fmla="*/ 153 w 2670"/>
              <a:gd name="T67" fmla="*/ 590 h 3763"/>
              <a:gd name="T68" fmla="*/ 184 w 2670"/>
              <a:gd name="T69" fmla="*/ 574 h 3763"/>
              <a:gd name="T70" fmla="*/ 309 w 2670"/>
              <a:gd name="T71" fmla="*/ 515 h 3763"/>
              <a:gd name="T72" fmla="*/ 566 w 2670"/>
              <a:gd name="T73" fmla="*/ 407 h 3763"/>
              <a:gd name="T74" fmla="*/ 827 w 2670"/>
              <a:gd name="T75" fmla="*/ 312 h 3763"/>
              <a:gd name="T76" fmla="*/ 1091 w 2670"/>
              <a:gd name="T77" fmla="*/ 228 h 3763"/>
              <a:gd name="T78" fmla="*/ 1359 w 2670"/>
              <a:gd name="T79" fmla="*/ 157 h 3763"/>
              <a:gd name="T80" fmla="*/ 1631 w 2670"/>
              <a:gd name="T81" fmla="*/ 97 h 3763"/>
              <a:gd name="T82" fmla="*/ 1905 w 2670"/>
              <a:gd name="T83" fmla="*/ 49 h 3763"/>
              <a:gd name="T84" fmla="*/ 2182 w 2670"/>
              <a:gd name="T85" fmla="*/ 14 h 3763"/>
              <a:gd name="T86" fmla="*/ 2321 w 2670"/>
              <a:gd name="T87" fmla="*/ 3 h 3763"/>
              <a:gd name="T88" fmla="*/ 2356 w 2670"/>
              <a:gd name="T89" fmla="*/ 0 h 3763"/>
              <a:gd name="T90" fmla="*/ 2423 w 2670"/>
              <a:gd name="T91" fmla="*/ 9 h 3763"/>
              <a:gd name="T92" fmla="*/ 2486 w 2670"/>
              <a:gd name="T93" fmla="*/ 31 h 3763"/>
              <a:gd name="T94" fmla="*/ 2541 w 2670"/>
              <a:gd name="T95" fmla="*/ 66 h 3763"/>
              <a:gd name="T96" fmla="*/ 2589 w 2670"/>
              <a:gd name="T97" fmla="*/ 110 h 3763"/>
              <a:gd name="T98" fmla="*/ 2627 w 2670"/>
              <a:gd name="T99" fmla="*/ 163 h 3763"/>
              <a:gd name="T100" fmla="*/ 2654 w 2670"/>
              <a:gd name="T101" fmla="*/ 224 h 3763"/>
              <a:gd name="T102" fmla="*/ 2668 w 2670"/>
              <a:gd name="T103" fmla="*/ 290 h 3763"/>
              <a:gd name="T104" fmla="*/ 2670 w 2670"/>
              <a:gd name="T105" fmla="*/ 325 h 37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670" h="3763">
                <a:moveTo>
                  <a:pt x="2670" y="325"/>
                </a:moveTo>
                <a:lnTo>
                  <a:pt x="2670" y="3112"/>
                </a:lnTo>
                <a:lnTo>
                  <a:pt x="2668" y="3167"/>
                </a:lnTo>
                <a:lnTo>
                  <a:pt x="2650" y="3272"/>
                </a:lnTo>
                <a:lnTo>
                  <a:pt x="2615" y="3371"/>
                </a:lnTo>
                <a:lnTo>
                  <a:pt x="2565" y="3463"/>
                </a:lnTo>
                <a:lnTo>
                  <a:pt x="2534" y="3506"/>
                </a:lnTo>
                <a:lnTo>
                  <a:pt x="2518" y="3526"/>
                </a:lnTo>
                <a:lnTo>
                  <a:pt x="2501" y="3545"/>
                </a:lnTo>
                <a:lnTo>
                  <a:pt x="2470" y="3577"/>
                </a:lnTo>
                <a:lnTo>
                  <a:pt x="2399" y="3636"/>
                </a:lnTo>
                <a:lnTo>
                  <a:pt x="2320" y="3685"/>
                </a:lnTo>
                <a:lnTo>
                  <a:pt x="2233" y="3721"/>
                </a:lnTo>
                <a:lnTo>
                  <a:pt x="2186" y="3736"/>
                </a:lnTo>
                <a:lnTo>
                  <a:pt x="2178" y="3737"/>
                </a:lnTo>
                <a:lnTo>
                  <a:pt x="2171" y="3739"/>
                </a:lnTo>
                <a:lnTo>
                  <a:pt x="2117" y="3752"/>
                </a:lnTo>
                <a:lnTo>
                  <a:pt x="2010" y="3763"/>
                </a:lnTo>
                <a:lnTo>
                  <a:pt x="1904" y="3756"/>
                </a:lnTo>
                <a:lnTo>
                  <a:pt x="1801" y="3733"/>
                </a:lnTo>
                <a:lnTo>
                  <a:pt x="1704" y="3694"/>
                </a:lnTo>
                <a:lnTo>
                  <a:pt x="1615" y="3640"/>
                </a:lnTo>
                <a:lnTo>
                  <a:pt x="1534" y="3571"/>
                </a:lnTo>
                <a:lnTo>
                  <a:pt x="1466" y="3488"/>
                </a:lnTo>
                <a:lnTo>
                  <a:pt x="1437" y="3441"/>
                </a:lnTo>
                <a:lnTo>
                  <a:pt x="44" y="1028"/>
                </a:lnTo>
                <a:lnTo>
                  <a:pt x="27" y="997"/>
                </a:lnTo>
                <a:lnTo>
                  <a:pt x="6" y="932"/>
                </a:lnTo>
                <a:lnTo>
                  <a:pt x="0" y="866"/>
                </a:lnTo>
                <a:lnTo>
                  <a:pt x="6" y="801"/>
                </a:lnTo>
                <a:lnTo>
                  <a:pt x="24" y="739"/>
                </a:lnTo>
                <a:lnTo>
                  <a:pt x="57" y="682"/>
                </a:lnTo>
                <a:lnTo>
                  <a:pt x="99" y="631"/>
                </a:lnTo>
                <a:lnTo>
                  <a:pt x="153" y="590"/>
                </a:lnTo>
                <a:lnTo>
                  <a:pt x="184" y="574"/>
                </a:lnTo>
                <a:lnTo>
                  <a:pt x="309" y="515"/>
                </a:lnTo>
                <a:lnTo>
                  <a:pt x="566" y="407"/>
                </a:lnTo>
                <a:lnTo>
                  <a:pt x="827" y="312"/>
                </a:lnTo>
                <a:lnTo>
                  <a:pt x="1091" y="228"/>
                </a:lnTo>
                <a:lnTo>
                  <a:pt x="1359" y="157"/>
                </a:lnTo>
                <a:lnTo>
                  <a:pt x="1631" y="97"/>
                </a:lnTo>
                <a:lnTo>
                  <a:pt x="1905" y="49"/>
                </a:lnTo>
                <a:lnTo>
                  <a:pt x="2182" y="14"/>
                </a:lnTo>
                <a:lnTo>
                  <a:pt x="2321" y="3"/>
                </a:lnTo>
                <a:lnTo>
                  <a:pt x="2356" y="0"/>
                </a:lnTo>
                <a:lnTo>
                  <a:pt x="2423" y="9"/>
                </a:lnTo>
                <a:lnTo>
                  <a:pt x="2486" y="31"/>
                </a:lnTo>
                <a:lnTo>
                  <a:pt x="2541" y="66"/>
                </a:lnTo>
                <a:lnTo>
                  <a:pt x="2589" y="110"/>
                </a:lnTo>
                <a:lnTo>
                  <a:pt x="2627" y="163"/>
                </a:lnTo>
                <a:lnTo>
                  <a:pt x="2654" y="224"/>
                </a:lnTo>
                <a:lnTo>
                  <a:pt x="2668" y="290"/>
                </a:lnTo>
                <a:lnTo>
                  <a:pt x="2670" y="325"/>
                </a:lnTo>
                <a:close/>
              </a:path>
            </a:pathLst>
          </a:custGeom>
          <a:solidFill>
            <a:srgbClr val="31A1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Freeform 140">
            <a:extLst>
              <a:ext uri="{FF2B5EF4-FFF2-40B4-BE49-F238E27FC236}">
                <a16:creationId xmlns:a16="http://schemas.microsoft.com/office/drawing/2014/main" id="{AE3E4079-8D80-4DE8-A50E-585F4C564F7F}"/>
              </a:ext>
            </a:extLst>
          </p:cNvPr>
          <p:cNvSpPr>
            <a:spLocks/>
          </p:cNvSpPr>
          <p:nvPr/>
        </p:nvSpPr>
        <p:spPr bwMode="auto">
          <a:xfrm>
            <a:off x="4596513" y="528290"/>
            <a:ext cx="1414463" cy="1412875"/>
          </a:xfrm>
          <a:custGeom>
            <a:avLst/>
            <a:gdLst>
              <a:gd name="T0" fmla="*/ 3403 w 3562"/>
              <a:gd name="T1" fmla="*/ 2081 h 3561"/>
              <a:gd name="T2" fmla="*/ 3402 w 3562"/>
              <a:gd name="T3" fmla="*/ 2082 h 3561"/>
              <a:gd name="T4" fmla="*/ 3400 w 3562"/>
              <a:gd name="T5" fmla="*/ 2084 h 3561"/>
              <a:gd name="T6" fmla="*/ 3349 w 3562"/>
              <a:gd name="T7" fmla="*/ 2114 h 3561"/>
              <a:gd name="T8" fmla="*/ 2058 w 3562"/>
              <a:gd name="T9" fmla="*/ 2859 h 3561"/>
              <a:gd name="T10" fmla="*/ 2002 w 3562"/>
              <a:gd name="T11" fmla="*/ 2891 h 3561"/>
              <a:gd name="T12" fmla="*/ 989 w 3562"/>
              <a:gd name="T13" fmla="*/ 3476 h 3561"/>
              <a:gd name="T14" fmla="*/ 941 w 3562"/>
              <a:gd name="T15" fmla="*/ 3503 h 3561"/>
              <a:gd name="T16" fmla="*/ 838 w 3562"/>
              <a:gd name="T17" fmla="*/ 3539 h 3561"/>
              <a:gd name="T18" fmla="*/ 735 w 3562"/>
              <a:gd name="T19" fmla="*/ 3560 h 3561"/>
              <a:gd name="T20" fmla="*/ 630 w 3562"/>
              <a:gd name="T21" fmla="*/ 3561 h 3561"/>
              <a:gd name="T22" fmla="*/ 526 w 3562"/>
              <a:gd name="T23" fmla="*/ 3547 h 3561"/>
              <a:gd name="T24" fmla="*/ 425 w 3562"/>
              <a:gd name="T25" fmla="*/ 3516 h 3561"/>
              <a:gd name="T26" fmla="*/ 329 w 3562"/>
              <a:gd name="T27" fmla="*/ 3468 h 3561"/>
              <a:gd name="T28" fmla="*/ 241 w 3562"/>
              <a:gd name="T29" fmla="*/ 3406 h 3561"/>
              <a:gd name="T30" fmla="*/ 201 w 3562"/>
              <a:gd name="T31" fmla="*/ 3367 h 3561"/>
              <a:gd name="T32" fmla="*/ 194 w 3562"/>
              <a:gd name="T33" fmla="*/ 3360 h 3561"/>
              <a:gd name="T34" fmla="*/ 157 w 3562"/>
              <a:gd name="T35" fmla="*/ 3320 h 3561"/>
              <a:gd name="T36" fmla="*/ 93 w 3562"/>
              <a:gd name="T37" fmla="*/ 3232 h 3561"/>
              <a:gd name="T38" fmla="*/ 45 w 3562"/>
              <a:gd name="T39" fmla="*/ 3137 h 3561"/>
              <a:gd name="T40" fmla="*/ 14 w 3562"/>
              <a:gd name="T41" fmla="*/ 3036 h 3561"/>
              <a:gd name="T42" fmla="*/ 0 w 3562"/>
              <a:gd name="T43" fmla="*/ 2933 h 3561"/>
              <a:gd name="T44" fmla="*/ 2 w 3562"/>
              <a:gd name="T45" fmla="*/ 2828 h 3561"/>
              <a:gd name="T46" fmla="*/ 22 w 3562"/>
              <a:gd name="T47" fmla="*/ 2723 h 3561"/>
              <a:gd name="T48" fmla="*/ 59 w 3562"/>
              <a:gd name="T49" fmla="*/ 2622 h 3561"/>
              <a:gd name="T50" fmla="*/ 85 w 3562"/>
              <a:gd name="T51" fmla="*/ 2574 h 3561"/>
              <a:gd name="T52" fmla="*/ 1477 w 3562"/>
              <a:gd name="T53" fmla="*/ 162 h 3561"/>
              <a:gd name="T54" fmla="*/ 1497 w 3562"/>
              <a:gd name="T55" fmla="*/ 132 h 3561"/>
              <a:gd name="T56" fmla="*/ 1542 w 3562"/>
              <a:gd name="T57" fmla="*/ 81 h 3561"/>
              <a:gd name="T58" fmla="*/ 1595 w 3562"/>
              <a:gd name="T59" fmla="*/ 42 h 3561"/>
              <a:gd name="T60" fmla="*/ 1655 w 3562"/>
              <a:gd name="T61" fmla="*/ 15 h 3561"/>
              <a:gd name="T62" fmla="*/ 1719 w 3562"/>
              <a:gd name="T63" fmla="*/ 1 h 3561"/>
              <a:gd name="T64" fmla="*/ 1785 w 3562"/>
              <a:gd name="T65" fmla="*/ 0 h 3561"/>
              <a:gd name="T66" fmla="*/ 1849 w 3562"/>
              <a:gd name="T67" fmla="*/ 11 h 3561"/>
              <a:gd name="T68" fmla="*/ 1913 w 3562"/>
              <a:gd name="T69" fmla="*/ 37 h 3561"/>
              <a:gd name="T70" fmla="*/ 1941 w 3562"/>
              <a:gd name="T71" fmla="*/ 57 h 3561"/>
              <a:gd name="T72" fmla="*/ 2055 w 3562"/>
              <a:gd name="T73" fmla="*/ 137 h 3561"/>
              <a:gd name="T74" fmla="*/ 2277 w 3562"/>
              <a:gd name="T75" fmla="*/ 305 h 3561"/>
              <a:gd name="T76" fmla="*/ 2490 w 3562"/>
              <a:gd name="T77" fmla="*/ 483 h 3561"/>
              <a:gd name="T78" fmla="*/ 2696 w 3562"/>
              <a:gd name="T79" fmla="*/ 671 h 3561"/>
              <a:gd name="T80" fmla="*/ 2892 w 3562"/>
              <a:gd name="T81" fmla="*/ 867 h 3561"/>
              <a:gd name="T82" fmla="*/ 3079 w 3562"/>
              <a:gd name="T83" fmla="*/ 1071 h 3561"/>
              <a:gd name="T84" fmla="*/ 3257 w 3562"/>
              <a:gd name="T85" fmla="*/ 1285 h 3561"/>
              <a:gd name="T86" fmla="*/ 3426 w 3562"/>
              <a:gd name="T87" fmla="*/ 1507 h 3561"/>
              <a:gd name="T88" fmla="*/ 3506 w 3562"/>
              <a:gd name="T89" fmla="*/ 1620 h 3561"/>
              <a:gd name="T90" fmla="*/ 3524 w 3562"/>
              <a:gd name="T91" fmla="*/ 1650 h 3561"/>
              <a:gd name="T92" fmla="*/ 3550 w 3562"/>
              <a:gd name="T93" fmla="*/ 1712 h 3561"/>
              <a:gd name="T94" fmla="*/ 3562 w 3562"/>
              <a:gd name="T95" fmla="*/ 1777 h 3561"/>
              <a:gd name="T96" fmla="*/ 3560 w 3562"/>
              <a:gd name="T97" fmla="*/ 1841 h 3561"/>
              <a:gd name="T98" fmla="*/ 3547 w 3562"/>
              <a:gd name="T99" fmla="*/ 1904 h 3561"/>
              <a:gd name="T100" fmla="*/ 3520 w 3562"/>
              <a:gd name="T101" fmla="*/ 1963 h 3561"/>
              <a:gd name="T102" fmla="*/ 3483 w 3562"/>
              <a:gd name="T103" fmla="*/ 2018 h 3561"/>
              <a:gd name="T104" fmla="*/ 3433 w 3562"/>
              <a:gd name="T105" fmla="*/ 2063 h 3561"/>
              <a:gd name="T106" fmla="*/ 3403 w 3562"/>
              <a:gd name="T107" fmla="*/ 2081 h 35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562" h="3561">
                <a:moveTo>
                  <a:pt x="3403" y="2081"/>
                </a:moveTo>
                <a:lnTo>
                  <a:pt x="3402" y="2082"/>
                </a:lnTo>
                <a:lnTo>
                  <a:pt x="3400" y="2084"/>
                </a:lnTo>
                <a:lnTo>
                  <a:pt x="3349" y="2114"/>
                </a:lnTo>
                <a:lnTo>
                  <a:pt x="2058" y="2859"/>
                </a:lnTo>
                <a:lnTo>
                  <a:pt x="2002" y="2891"/>
                </a:lnTo>
                <a:lnTo>
                  <a:pt x="989" y="3476"/>
                </a:lnTo>
                <a:lnTo>
                  <a:pt x="941" y="3503"/>
                </a:lnTo>
                <a:lnTo>
                  <a:pt x="838" y="3539"/>
                </a:lnTo>
                <a:lnTo>
                  <a:pt x="735" y="3560"/>
                </a:lnTo>
                <a:lnTo>
                  <a:pt x="630" y="3561"/>
                </a:lnTo>
                <a:lnTo>
                  <a:pt x="526" y="3547"/>
                </a:lnTo>
                <a:lnTo>
                  <a:pt x="425" y="3516"/>
                </a:lnTo>
                <a:lnTo>
                  <a:pt x="329" y="3468"/>
                </a:lnTo>
                <a:lnTo>
                  <a:pt x="241" y="3406"/>
                </a:lnTo>
                <a:lnTo>
                  <a:pt x="201" y="3367"/>
                </a:lnTo>
                <a:lnTo>
                  <a:pt x="194" y="3360"/>
                </a:lnTo>
                <a:lnTo>
                  <a:pt x="157" y="3320"/>
                </a:lnTo>
                <a:lnTo>
                  <a:pt x="93" y="3232"/>
                </a:lnTo>
                <a:lnTo>
                  <a:pt x="45" y="3137"/>
                </a:lnTo>
                <a:lnTo>
                  <a:pt x="14" y="3036"/>
                </a:lnTo>
                <a:lnTo>
                  <a:pt x="0" y="2933"/>
                </a:lnTo>
                <a:lnTo>
                  <a:pt x="2" y="2828"/>
                </a:lnTo>
                <a:lnTo>
                  <a:pt x="22" y="2723"/>
                </a:lnTo>
                <a:lnTo>
                  <a:pt x="59" y="2622"/>
                </a:lnTo>
                <a:lnTo>
                  <a:pt x="85" y="2574"/>
                </a:lnTo>
                <a:lnTo>
                  <a:pt x="1477" y="162"/>
                </a:lnTo>
                <a:lnTo>
                  <a:pt x="1497" y="132"/>
                </a:lnTo>
                <a:lnTo>
                  <a:pt x="1542" y="81"/>
                </a:lnTo>
                <a:lnTo>
                  <a:pt x="1595" y="42"/>
                </a:lnTo>
                <a:lnTo>
                  <a:pt x="1655" y="15"/>
                </a:lnTo>
                <a:lnTo>
                  <a:pt x="1719" y="1"/>
                </a:lnTo>
                <a:lnTo>
                  <a:pt x="1785" y="0"/>
                </a:lnTo>
                <a:lnTo>
                  <a:pt x="1849" y="11"/>
                </a:lnTo>
                <a:lnTo>
                  <a:pt x="1913" y="37"/>
                </a:lnTo>
                <a:lnTo>
                  <a:pt x="1941" y="57"/>
                </a:lnTo>
                <a:lnTo>
                  <a:pt x="2055" y="137"/>
                </a:lnTo>
                <a:lnTo>
                  <a:pt x="2277" y="305"/>
                </a:lnTo>
                <a:lnTo>
                  <a:pt x="2490" y="483"/>
                </a:lnTo>
                <a:lnTo>
                  <a:pt x="2696" y="671"/>
                </a:lnTo>
                <a:lnTo>
                  <a:pt x="2892" y="867"/>
                </a:lnTo>
                <a:lnTo>
                  <a:pt x="3079" y="1071"/>
                </a:lnTo>
                <a:lnTo>
                  <a:pt x="3257" y="1285"/>
                </a:lnTo>
                <a:lnTo>
                  <a:pt x="3426" y="1507"/>
                </a:lnTo>
                <a:lnTo>
                  <a:pt x="3506" y="1620"/>
                </a:lnTo>
                <a:lnTo>
                  <a:pt x="3524" y="1650"/>
                </a:lnTo>
                <a:lnTo>
                  <a:pt x="3550" y="1712"/>
                </a:lnTo>
                <a:lnTo>
                  <a:pt x="3562" y="1777"/>
                </a:lnTo>
                <a:lnTo>
                  <a:pt x="3560" y="1841"/>
                </a:lnTo>
                <a:lnTo>
                  <a:pt x="3547" y="1904"/>
                </a:lnTo>
                <a:lnTo>
                  <a:pt x="3520" y="1963"/>
                </a:lnTo>
                <a:lnTo>
                  <a:pt x="3483" y="2018"/>
                </a:lnTo>
                <a:lnTo>
                  <a:pt x="3433" y="2063"/>
                </a:lnTo>
                <a:lnTo>
                  <a:pt x="3403" y="2081"/>
                </a:lnTo>
                <a:close/>
              </a:path>
            </a:pathLst>
          </a:custGeom>
          <a:solidFill>
            <a:srgbClr val="28395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Freeform 141">
            <a:extLst>
              <a:ext uri="{FF2B5EF4-FFF2-40B4-BE49-F238E27FC236}">
                <a16:creationId xmlns:a16="http://schemas.microsoft.com/office/drawing/2014/main" id="{810022F3-826F-4C38-AEE6-5F2F61E9C24A}"/>
              </a:ext>
            </a:extLst>
          </p:cNvPr>
          <p:cNvSpPr>
            <a:spLocks/>
          </p:cNvSpPr>
          <p:nvPr/>
        </p:nvSpPr>
        <p:spPr bwMode="auto">
          <a:xfrm>
            <a:off x="4921951" y="1441103"/>
            <a:ext cx="1492250" cy="1060450"/>
          </a:xfrm>
          <a:custGeom>
            <a:avLst/>
            <a:gdLst>
              <a:gd name="T0" fmla="*/ 3439 w 3763"/>
              <a:gd name="T1" fmla="*/ 2670 h 2670"/>
              <a:gd name="T2" fmla="*/ 652 w 3763"/>
              <a:gd name="T3" fmla="*/ 2670 h 2670"/>
              <a:gd name="T4" fmla="*/ 598 w 3763"/>
              <a:gd name="T5" fmla="*/ 2669 h 2670"/>
              <a:gd name="T6" fmla="*/ 492 w 3763"/>
              <a:gd name="T7" fmla="*/ 2651 h 2670"/>
              <a:gd name="T8" fmla="*/ 392 w 3763"/>
              <a:gd name="T9" fmla="*/ 2616 h 2670"/>
              <a:gd name="T10" fmla="*/ 301 w 3763"/>
              <a:gd name="T11" fmla="*/ 2567 h 2670"/>
              <a:gd name="T12" fmla="*/ 218 w 3763"/>
              <a:gd name="T13" fmla="*/ 2503 h 2670"/>
              <a:gd name="T14" fmla="*/ 147 w 3763"/>
              <a:gd name="T15" fmla="*/ 2426 h 2670"/>
              <a:gd name="T16" fmla="*/ 89 w 3763"/>
              <a:gd name="T17" fmla="*/ 2339 h 2670"/>
              <a:gd name="T18" fmla="*/ 44 w 3763"/>
              <a:gd name="T19" fmla="*/ 2240 h 2670"/>
              <a:gd name="T20" fmla="*/ 29 w 3763"/>
              <a:gd name="T21" fmla="*/ 2188 h 2670"/>
              <a:gd name="T22" fmla="*/ 26 w 3763"/>
              <a:gd name="T23" fmla="*/ 2179 h 2670"/>
              <a:gd name="T24" fmla="*/ 25 w 3763"/>
              <a:gd name="T25" fmla="*/ 2171 h 2670"/>
              <a:gd name="T26" fmla="*/ 12 w 3763"/>
              <a:gd name="T27" fmla="*/ 2118 h 2670"/>
              <a:gd name="T28" fmla="*/ 0 w 3763"/>
              <a:gd name="T29" fmla="*/ 2011 h 2670"/>
              <a:gd name="T30" fmla="*/ 7 w 3763"/>
              <a:gd name="T31" fmla="*/ 1904 h 2670"/>
              <a:gd name="T32" fmla="*/ 30 w 3763"/>
              <a:gd name="T33" fmla="*/ 1802 h 2670"/>
              <a:gd name="T34" fmla="*/ 69 w 3763"/>
              <a:gd name="T35" fmla="*/ 1706 h 2670"/>
              <a:gd name="T36" fmla="*/ 124 w 3763"/>
              <a:gd name="T37" fmla="*/ 1615 h 2670"/>
              <a:gd name="T38" fmla="*/ 192 w 3763"/>
              <a:gd name="T39" fmla="*/ 1536 h 2670"/>
              <a:gd name="T40" fmla="*/ 275 w 3763"/>
              <a:gd name="T41" fmla="*/ 1468 h 2670"/>
              <a:gd name="T42" fmla="*/ 322 w 3763"/>
              <a:gd name="T43" fmla="*/ 1438 h 2670"/>
              <a:gd name="T44" fmla="*/ 2737 w 3763"/>
              <a:gd name="T45" fmla="*/ 45 h 2670"/>
              <a:gd name="T46" fmla="*/ 2768 w 3763"/>
              <a:gd name="T47" fmla="*/ 28 h 2670"/>
              <a:gd name="T48" fmla="*/ 2831 w 3763"/>
              <a:gd name="T49" fmla="*/ 7 h 2670"/>
              <a:gd name="T50" fmla="*/ 2897 w 3763"/>
              <a:gd name="T51" fmla="*/ 0 h 2670"/>
              <a:gd name="T52" fmla="*/ 2963 w 3763"/>
              <a:gd name="T53" fmla="*/ 7 h 2670"/>
              <a:gd name="T54" fmla="*/ 3026 w 3763"/>
              <a:gd name="T55" fmla="*/ 26 h 2670"/>
              <a:gd name="T56" fmla="*/ 3083 w 3763"/>
              <a:gd name="T57" fmla="*/ 58 h 2670"/>
              <a:gd name="T58" fmla="*/ 3133 w 3763"/>
              <a:gd name="T59" fmla="*/ 100 h 2670"/>
              <a:gd name="T60" fmla="*/ 3175 w 3763"/>
              <a:gd name="T61" fmla="*/ 153 h 2670"/>
              <a:gd name="T62" fmla="*/ 3190 w 3763"/>
              <a:gd name="T63" fmla="*/ 185 h 2670"/>
              <a:gd name="T64" fmla="*/ 3238 w 3763"/>
              <a:gd name="T65" fmla="*/ 287 h 2670"/>
              <a:gd name="T66" fmla="*/ 3326 w 3763"/>
              <a:gd name="T67" fmla="*/ 493 h 2670"/>
              <a:gd name="T68" fmla="*/ 3408 w 3763"/>
              <a:gd name="T69" fmla="*/ 702 h 2670"/>
              <a:gd name="T70" fmla="*/ 3481 w 3763"/>
              <a:gd name="T71" fmla="*/ 914 h 2670"/>
              <a:gd name="T72" fmla="*/ 3547 w 3763"/>
              <a:gd name="T73" fmla="*/ 1129 h 2670"/>
              <a:gd name="T74" fmla="*/ 3604 w 3763"/>
              <a:gd name="T75" fmla="*/ 1346 h 2670"/>
              <a:gd name="T76" fmla="*/ 3653 w 3763"/>
              <a:gd name="T77" fmla="*/ 1565 h 2670"/>
              <a:gd name="T78" fmla="*/ 3694 w 3763"/>
              <a:gd name="T79" fmla="*/ 1785 h 2670"/>
              <a:gd name="T80" fmla="*/ 3713 w 3763"/>
              <a:gd name="T81" fmla="*/ 1897 h 2670"/>
              <a:gd name="T82" fmla="*/ 3718 w 3763"/>
              <a:gd name="T83" fmla="*/ 1928 h 2670"/>
              <a:gd name="T84" fmla="*/ 3722 w 3763"/>
              <a:gd name="T85" fmla="*/ 1959 h 2670"/>
              <a:gd name="T86" fmla="*/ 3745 w 3763"/>
              <a:gd name="T87" fmla="*/ 2140 h 2670"/>
              <a:gd name="T88" fmla="*/ 3762 w 3763"/>
              <a:gd name="T89" fmla="*/ 2322 h 2670"/>
              <a:gd name="T90" fmla="*/ 3763 w 3763"/>
              <a:gd name="T91" fmla="*/ 2357 h 2670"/>
              <a:gd name="T92" fmla="*/ 3754 w 3763"/>
              <a:gd name="T93" fmla="*/ 2424 h 2670"/>
              <a:gd name="T94" fmla="*/ 3732 w 3763"/>
              <a:gd name="T95" fmla="*/ 2486 h 2670"/>
              <a:gd name="T96" fmla="*/ 3698 w 3763"/>
              <a:gd name="T97" fmla="*/ 2542 h 2670"/>
              <a:gd name="T98" fmla="*/ 3654 w 3763"/>
              <a:gd name="T99" fmla="*/ 2590 h 2670"/>
              <a:gd name="T100" fmla="*/ 3601 w 3763"/>
              <a:gd name="T101" fmla="*/ 2629 h 2670"/>
              <a:gd name="T102" fmla="*/ 3540 w 3763"/>
              <a:gd name="T103" fmla="*/ 2655 h 2670"/>
              <a:gd name="T104" fmla="*/ 3474 w 3763"/>
              <a:gd name="T105" fmla="*/ 2669 h 2670"/>
              <a:gd name="T106" fmla="*/ 3439 w 3763"/>
              <a:gd name="T107" fmla="*/ 2670 h 26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763" h="2670">
                <a:moveTo>
                  <a:pt x="3439" y="2670"/>
                </a:moveTo>
                <a:lnTo>
                  <a:pt x="652" y="2670"/>
                </a:lnTo>
                <a:lnTo>
                  <a:pt x="598" y="2669"/>
                </a:lnTo>
                <a:lnTo>
                  <a:pt x="492" y="2651"/>
                </a:lnTo>
                <a:lnTo>
                  <a:pt x="392" y="2616"/>
                </a:lnTo>
                <a:lnTo>
                  <a:pt x="301" y="2567"/>
                </a:lnTo>
                <a:lnTo>
                  <a:pt x="218" y="2503"/>
                </a:lnTo>
                <a:lnTo>
                  <a:pt x="147" y="2426"/>
                </a:lnTo>
                <a:lnTo>
                  <a:pt x="89" y="2339"/>
                </a:lnTo>
                <a:lnTo>
                  <a:pt x="44" y="2240"/>
                </a:lnTo>
                <a:lnTo>
                  <a:pt x="29" y="2188"/>
                </a:lnTo>
                <a:lnTo>
                  <a:pt x="26" y="2179"/>
                </a:lnTo>
                <a:lnTo>
                  <a:pt x="25" y="2171"/>
                </a:lnTo>
                <a:lnTo>
                  <a:pt x="12" y="2118"/>
                </a:lnTo>
                <a:lnTo>
                  <a:pt x="0" y="2011"/>
                </a:lnTo>
                <a:lnTo>
                  <a:pt x="7" y="1904"/>
                </a:lnTo>
                <a:lnTo>
                  <a:pt x="30" y="1802"/>
                </a:lnTo>
                <a:lnTo>
                  <a:pt x="69" y="1706"/>
                </a:lnTo>
                <a:lnTo>
                  <a:pt x="124" y="1615"/>
                </a:lnTo>
                <a:lnTo>
                  <a:pt x="192" y="1536"/>
                </a:lnTo>
                <a:lnTo>
                  <a:pt x="275" y="1468"/>
                </a:lnTo>
                <a:lnTo>
                  <a:pt x="322" y="1438"/>
                </a:lnTo>
                <a:lnTo>
                  <a:pt x="2737" y="45"/>
                </a:lnTo>
                <a:lnTo>
                  <a:pt x="2768" y="28"/>
                </a:lnTo>
                <a:lnTo>
                  <a:pt x="2831" y="7"/>
                </a:lnTo>
                <a:lnTo>
                  <a:pt x="2897" y="0"/>
                </a:lnTo>
                <a:lnTo>
                  <a:pt x="2963" y="7"/>
                </a:lnTo>
                <a:lnTo>
                  <a:pt x="3026" y="26"/>
                </a:lnTo>
                <a:lnTo>
                  <a:pt x="3083" y="58"/>
                </a:lnTo>
                <a:lnTo>
                  <a:pt x="3133" y="100"/>
                </a:lnTo>
                <a:lnTo>
                  <a:pt x="3175" y="153"/>
                </a:lnTo>
                <a:lnTo>
                  <a:pt x="3190" y="185"/>
                </a:lnTo>
                <a:lnTo>
                  <a:pt x="3238" y="287"/>
                </a:lnTo>
                <a:lnTo>
                  <a:pt x="3326" y="493"/>
                </a:lnTo>
                <a:lnTo>
                  <a:pt x="3408" y="702"/>
                </a:lnTo>
                <a:lnTo>
                  <a:pt x="3481" y="914"/>
                </a:lnTo>
                <a:lnTo>
                  <a:pt x="3547" y="1129"/>
                </a:lnTo>
                <a:lnTo>
                  <a:pt x="3604" y="1346"/>
                </a:lnTo>
                <a:lnTo>
                  <a:pt x="3653" y="1565"/>
                </a:lnTo>
                <a:lnTo>
                  <a:pt x="3694" y="1785"/>
                </a:lnTo>
                <a:lnTo>
                  <a:pt x="3713" y="1897"/>
                </a:lnTo>
                <a:lnTo>
                  <a:pt x="3718" y="1928"/>
                </a:lnTo>
                <a:lnTo>
                  <a:pt x="3722" y="1959"/>
                </a:lnTo>
                <a:lnTo>
                  <a:pt x="3745" y="2140"/>
                </a:lnTo>
                <a:lnTo>
                  <a:pt x="3762" y="2322"/>
                </a:lnTo>
                <a:lnTo>
                  <a:pt x="3763" y="2357"/>
                </a:lnTo>
                <a:lnTo>
                  <a:pt x="3754" y="2424"/>
                </a:lnTo>
                <a:lnTo>
                  <a:pt x="3732" y="2486"/>
                </a:lnTo>
                <a:lnTo>
                  <a:pt x="3698" y="2542"/>
                </a:lnTo>
                <a:lnTo>
                  <a:pt x="3654" y="2590"/>
                </a:lnTo>
                <a:lnTo>
                  <a:pt x="3601" y="2629"/>
                </a:lnTo>
                <a:lnTo>
                  <a:pt x="3540" y="2655"/>
                </a:lnTo>
                <a:lnTo>
                  <a:pt x="3474" y="2669"/>
                </a:lnTo>
                <a:lnTo>
                  <a:pt x="3439" y="2670"/>
                </a:lnTo>
                <a:close/>
              </a:path>
            </a:pathLst>
          </a:custGeom>
          <a:solidFill>
            <a:srgbClr val="094E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Freeform 142">
            <a:extLst>
              <a:ext uri="{FF2B5EF4-FFF2-40B4-BE49-F238E27FC236}">
                <a16:creationId xmlns:a16="http://schemas.microsoft.com/office/drawing/2014/main" id="{B3F79A72-3423-46EF-86AB-467F6E43F487}"/>
              </a:ext>
            </a:extLst>
          </p:cNvPr>
          <p:cNvSpPr>
            <a:spLocks/>
          </p:cNvSpPr>
          <p:nvPr/>
        </p:nvSpPr>
        <p:spPr bwMode="auto">
          <a:xfrm>
            <a:off x="1943801" y="3181003"/>
            <a:ext cx="1414463" cy="1412875"/>
          </a:xfrm>
          <a:custGeom>
            <a:avLst/>
            <a:gdLst>
              <a:gd name="T0" fmla="*/ 3476 w 3561"/>
              <a:gd name="T1" fmla="*/ 989 h 3563"/>
              <a:gd name="T2" fmla="*/ 2777 w 3561"/>
              <a:gd name="T3" fmla="*/ 2199 h 3563"/>
              <a:gd name="T4" fmla="*/ 2690 w 3561"/>
              <a:gd name="T5" fmla="*/ 2350 h 3563"/>
              <a:gd name="T6" fmla="*/ 2176 w 3561"/>
              <a:gd name="T7" fmla="*/ 3241 h 3563"/>
              <a:gd name="T8" fmla="*/ 2089 w 3561"/>
              <a:gd name="T9" fmla="*/ 3392 h 3563"/>
              <a:gd name="T10" fmla="*/ 2084 w 3561"/>
              <a:gd name="T11" fmla="*/ 3401 h 3563"/>
              <a:gd name="T12" fmla="*/ 2066 w 3561"/>
              <a:gd name="T13" fmla="*/ 3431 h 3563"/>
              <a:gd name="T14" fmla="*/ 2019 w 3561"/>
              <a:gd name="T15" fmla="*/ 3481 h 3563"/>
              <a:gd name="T16" fmla="*/ 1966 w 3561"/>
              <a:gd name="T17" fmla="*/ 3520 h 3563"/>
              <a:gd name="T18" fmla="*/ 1906 w 3561"/>
              <a:gd name="T19" fmla="*/ 3546 h 3563"/>
              <a:gd name="T20" fmla="*/ 1843 w 3561"/>
              <a:gd name="T21" fmla="*/ 3561 h 3563"/>
              <a:gd name="T22" fmla="*/ 1777 w 3561"/>
              <a:gd name="T23" fmla="*/ 3563 h 3563"/>
              <a:gd name="T24" fmla="*/ 1712 w 3561"/>
              <a:gd name="T25" fmla="*/ 3551 h 3563"/>
              <a:gd name="T26" fmla="*/ 1650 w 3561"/>
              <a:gd name="T27" fmla="*/ 3525 h 3563"/>
              <a:gd name="T28" fmla="*/ 1620 w 3561"/>
              <a:gd name="T29" fmla="*/ 3506 h 3563"/>
              <a:gd name="T30" fmla="*/ 1506 w 3561"/>
              <a:gd name="T31" fmla="*/ 3425 h 3563"/>
              <a:gd name="T32" fmla="*/ 1284 w 3561"/>
              <a:gd name="T33" fmla="*/ 3257 h 3563"/>
              <a:gd name="T34" fmla="*/ 1072 w 3561"/>
              <a:gd name="T35" fmla="*/ 3079 h 3563"/>
              <a:gd name="T36" fmla="*/ 867 w 3561"/>
              <a:gd name="T37" fmla="*/ 2891 h 3563"/>
              <a:gd name="T38" fmla="*/ 670 w 3561"/>
              <a:gd name="T39" fmla="*/ 2696 h 3563"/>
              <a:gd name="T40" fmla="*/ 483 w 3561"/>
              <a:gd name="T41" fmla="*/ 2491 h 3563"/>
              <a:gd name="T42" fmla="*/ 304 w 3561"/>
              <a:gd name="T43" fmla="*/ 2277 h 3563"/>
              <a:gd name="T44" fmla="*/ 136 w 3561"/>
              <a:gd name="T45" fmla="*/ 2055 h 3563"/>
              <a:gd name="T46" fmla="*/ 55 w 3561"/>
              <a:gd name="T47" fmla="*/ 1943 h 3563"/>
              <a:gd name="T48" fmla="*/ 37 w 3561"/>
              <a:gd name="T49" fmla="*/ 1913 h 3563"/>
              <a:gd name="T50" fmla="*/ 11 w 3561"/>
              <a:gd name="T51" fmla="*/ 1849 h 3563"/>
              <a:gd name="T52" fmla="*/ 0 w 3561"/>
              <a:gd name="T53" fmla="*/ 1784 h 3563"/>
              <a:gd name="T54" fmla="*/ 1 w 3561"/>
              <a:gd name="T55" fmla="*/ 1720 h 3563"/>
              <a:gd name="T56" fmla="*/ 15 w 3561"/>
              <a:gd name="T57" fmla="*/ 1656 h 3563"/>
              <a:gd name="T58" fmla="*/ 42 w 3561"/>
              <a:gd name="T59" fmla="*/ 1597 h 3563"/>
              <a:gd name="T60" fmla="*/ 81 w 3561"/>
              <a:gd name="T61" fmla="*/ 1542 h 3563"/>
              <a:gd name="T62" fmla="*/ 132 w 3561"/>
              <a:gd name="T63" fmla="*/ 1497 h 3563"/>
              <a:gd name="T64" fmla="*/ 162 w 3561"/>
              <a:gd name="T65" fmla="*/ 1479 h 3563"/>
              <a:gd name="T66" fmla="*/ 837 w 3561"/>
              <a:gd name="T67" fmla="*/ 1088 h 3563"/>
              <a:gd name="T68" fmla="*/ 2245 w 3561"/>
              <a:gd name="T69" fmla="*/ 276 h 3563"/>
              <a:gd name="T70" fmla="*/ 2573 w 3561"/>
              <a:gd name="T71" fmla="*/ 87 h 3563"/>
              <a:gd name="T72" fmla="*/ 2622 w 3561"/>
              <a:gd name="T73" fmla="*/ 59 h 3563"/>
              <a:gd name="T74" fmla="*/ 2723 w 3561"/>
              <a:gd name="T75" fmla="*/ 22 h 3563"/>
              <a:gd name="T76" fmla="*/ 2827 w 3561"/>
              <a:gd name="T77" fmla="*/ 2 h 3563"/>
              <a:gd name="T78" fmla="*/ 2932 w 3561"/>
              <a:gd name="T79" fmla="*/ 0 h 3563"/>
              <a:gd name="T80" fmla="*/ 3037 w 3561"/>
              <a:gd name="T81" fmla="*/ 15 h 3563"/>
              <a:gd name="T82" fmla="*/ 3136 w 3561"/>
              <a:gd name="T83" fmla="*/ 46 h 3563"/>
              <a:gd name="T84" fmla="*/ 3232 w 3561"/>
              <a:gd name="T85" fmla="*/ 93 h 3563"/>
              <a:gd name="T86" fmla="*/ 3320 w 3561"/>
              <a:gd name="T87" fmla="*/ 157 h 3563"/>
              <a:gd name="T88" fmla="*/ 3361 w 3561"/>
              <a:gd name="T89" fmla="*/ 195 h 3563"/>
              <a:gd name="T90" fmla="*/ 3363 w 3561"/>
              <a:gd name="T91" fmla="*/ 198 h 3563"/>
              <a:gd name="T92" fmla="*/ 3367 w 3561"/>
              <a:gd name="T93" fmla="*/ 202 h 3563"/>
              <a:gd name="T94" fmla="*/ 3406 w 3561"/>
              <a:gd name="T95" fmla="*/ 242 h 3563"/>
              <a:gd name="T96" fmla="*/ 3468 w 3561"/>
              <a:gd name="T97" fmla="*/ 330 h 3563"/>
              <a:gd name="T98" fmla="*/ 3516 w 3561"/>
              <a:gd name="T99" fmla="*/ 425 h 3563"/>
              <a:gd name="T100" fmla="*/ 3547 w 3561"/>
              <a:gd name="T101" fmla="*/ 526 h 3563"/>
              <a:gd name="T102" fmla="*/ 3561 w 3561"/>
              <a:gd name="T103" fmla="*/ 630 h 3563"/>
              <a:gd name="T104" fmla="*/ 3559 w 3561"/>
              <a:gd name="T105" fmla="*/ 735 h 3563"/>
              <a:gd name="T106" fmla="*/ 3539 w 3561"/>
              <a:gd name="T107" fmla="*/ 840 h 3563"/>
              <a:gd name="T108" fmla="*/ 3502 w 3561"/>
              <a:gd name="T109" fmla="*/ 941 h 3563"/>
              <a:gd name="T110" fmla="*/ 3476 w 3561"/>
              <a:gd name="T111" fmla="*/ 989 h 35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561" h="3563">
                <a:moveTo>
                  <a:pt x="3476" y="989"/>
                </a:moveTo>
                <a:lnTo>
                  <a:pt x="2777" y="2199"/>
                </a:lnTo>
                <a:lnTo>
                  <a:pt x="2690" y="2350"/>
                </a:lnTo>
                <a:lnTo>
                  <a:pt x="2176" y="3241"/>
                </a:lnTo>
                <a:lnTo>
                  <a:pt x="2089" y="3392"/>
                </a:lnTo>
                <a:lnTo>
                  <a:pt x="2084" y="3401"/>
                </a:lnTo>
                <a:lnTo>
                  <a:pt x="2066" y="3431"/>
                </a:lnTo>
                <a:lnTo>
                  <a:pt x="2019" y="3481"/>
                </a:lnTo>
                <a:lnTo>
                  <a:pt x="1966" y="3520"/>
                </a:lnTo>
                <a:lnTo>
                  <a:pt x="1906" y="3546"/>
                </a:lnTo>
                <a:lnTo>
                  <a:pt x="1843" y="3561"/>
                </a:lnTo>
                <a:lnTo>
                  <a:pt x="1777" y="3563"/>
                </a:lnTo>
                <a:lnTo>
                  <a:pt x="1712" y="3551"/>
                </a:lnTo>
                <a:lnTo>
                  <a:pt x="1650" y="3525"/>
                </a:lnTo>
                <a:lnTo>
                  <a:pt x="1620" y="3506"/>
                </a:lnTo>
                <a:lnTo>
                  <a:pt x="1506" y="3425"/>
                </a:lnTo>
                <a:lnTo>
                  <a:pt x="1284" y="3257"/>
                </a:lnTo>
                <a:lnTo>
                  <a:pt x="1072" y="3079"/>
                </a:lnTo>
                <a:lnTo>
                  <a:pt x="867" y="2891"/>
                </a:lnTo>
                <a:lnTo>
                  <a:pt x="670" y="2696"/>
                </a:lnTo>
                <a:lnTo>
                  <a:pt x="483" y="2491"/>
                </a:lnTo>
                <a:lnTo>
                  <a:pt x="304" y="2277"/>
                </a:lnTo>
                <a:lnTo>
                  <a:pt x="136" y="2055"/>
                </a:lnTo>
                <a:lnTo>
                  <a:pt x="55" y="1943"/>
                </a:lnTo>
                <a:lnTo>
                  <a:pt x="37" y="1913"/>
                </a:lnTo>
                <a:lnTo>
                  <a:pt x="11" y="1849"/>
                </a:lnTo>
                <a:lnTo>
                  <a:pt x="0" y="1784"/>
                </a:lnTo>
                <a:lnTo>
                  <a:pt x="1" y="1720"/>
                </a:lnTo>
                <a:lnTo>
                  <a:pt x="15" y="1656"/>
                </a:lnTo>
                <a:lnTo>
                  <a:pt x="42" y="1597"/>
                </a:lnTo>
                <a:lnTo>
                  <a:pt x="81" y="1542"/>
                </a:lnTo>
                <a:lnTo>
                  <a:pt x="132" y="1497"/>
                </a:lnTo>
                <a:lnTo>
                  <a:pt x="162" y="1479"/>
                </a:lnTo>
                <a:lnTo>
                  <a:pt x="837" y="1088"/>
                </a:lnTo>
                <a:lnTo>
                  <a:pt x="2245" y="276"/>
                </a:lnTo>
                <a:lnTo>
                  <a:pt x="2573" y="87"/>
                </a:lnTo>
                <a:lnTo>
                  <a:pt x="2622" y="59"/>
                </a:lnTo>
                <a:lnTo>
                  <a:pt x="2723" y="22"/>
                </a:lnTo>
                <a:lnTo>
                  <a:pt x="2827" y="2"/>
                </a:lnTo>
                <a:lnTo>
                  <a:pt x="2932" y="0"/>
                </a:lnTo>
                <a:lnTo>
                  <a:pt x="3037" y="15"/>
                </a:lnTo>
                <a:lnTo>
                  <a:pt x="3136" y="46"/>
                </a:lnTo>
                <a:lnTo>
                  <a:pt x="3232" y="93"/>
                </a:lnTo>
                <a:lnTo>
                  <a:pt x="3320" y="157"/>
                </a:lnTo>
                <a:lnTo>
                  <a:pt x="3361" y="195"/>
                </a:lnTo>
                <a:lnTo>
                  <a:pt x="3363" y="198"/>
                </a:lnTo>
                <a:lnTo>
                  <a:pt x="3367" y="202"/>
                </a:lnTo>
                <a:lnTo>
                  <a:pt x="3406" y="242"/>
                </a:lnTo>
                <a:lnTo>
                  <a:pt x="3468" y="330"/>
                </a:lnTo>
                <a:lnTo>
                  <a:pt x="3516" y="425"/>
                </a:lnTo>
                <a:lnTo>
                  <a:pt x="3547" y="526"/>
                </a:lnTo>
                <a:lnTo>
                  <a:pt x="3561" y="630"/>
                </a:lnTo>
                <a:lnTo>
                  <a:pt x="3559" y="735"/>
                </a:lnTo>
                <a:lnTo>
                  <a:pt x="3539" y="840"/>
                </a:lnTo>
                <a:lnTo>
                  <a:pt x="3502" y="941"/>
                </a:lnTo>
                <a:lnTo>
                  <a:pt x="3476" y="989"/>
                </a:lnTo>
                <a:close/>
              </a:path>
            </a:pathLst>
          </a:custGeom>
          <a:solidFill>
            <a:srgbClr val="C621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Freeform 143">
            <a:extLst>
              <a:ext uri="{FF2B5EF4-FFF2-40B4-BE49-F238E27FC236}">
                <a16:creationId xmlns:a16="http://schemas.microsoft.com/office/drawing/2014/main" id="{0EEE3313-9DC5-4729-972F-6B016FA11BD6}"/>
              </a:ext>
            </a:extLst>
          </p:cNvPr>
          <p:cNvSpPr>
            <a:spLocks/>
          </p:cNvSpPr>
          <p:nvPr/>
        </p:nvSpPr>
        <p:spPr bwMode="auto">
          <a:xfrm>
            <a:off x="2858201" y="3504853"/>
            <a:ext cx="1058863" cy="1493838"/>
          </a:xfrm>
          <a:custGeom>
            <a:avLst/>
            <a:gdLst>
              <a:gd name="T0" fmla="*/ 2670 w 2670"/>
              <a:gd name="T1" fmla="*/ 650 h 3762"/>
              <a:gd name="T2" fmla="*/ 2670 w 2670"/>
              <a:gd name="T3" fmla="*/ 3437 h 3762"/>
              <a:gd name="T4" fmla="*/ 2668 w 2670"/>
              <a:gd name="T5" fmla="*/ 3467 h 3762"/>
              <a:gd name="T6" fmla="*/ 2659 w 2670"/>
              <a:gd name="T7" fmla="*/ 3522 h 3762"/>
              <a:gd name="T8" fmla="*/ 2640 w 2670"/>
              <a:gd name="T9" fmla="*/ 3574 h 3762"/>
              <a:gd name="T10" fmla="*/ 2613 w 2670"/>
              <a:gd name="T11" fmla="*/ 3622 h 3762"/>
              <a:gd name="T12" fmla="*/ 2596 w 2670"/>
              <a:gd name="T13" fmla="*/ 3644 h 3762"/>
              <a:gd name="T14" fmla="*/ 2569 w 2670"/>
              <a:gd name="T15" fmla="*/ 3673 h 3762"/>
              <a:gd name="T16" fmla="*/ 2539 w 2670"/>
              <a:gd name="T17" fmla="*/ 3697 h 3762"/>
              <a:gd name="T18" fmla="*/ 2515 w 2670"/>
              <a:gd name="T19" fmla="*/ 3714 h 3762"/>
              <a:gd name="T20" fmla="*/ 2466 w 2670"/>
              <a:gd name="T21" fmla="*/ 3739 h 3762"/>
              <a:gd name="T22" fmla="*/ 2412 w 2670"/>
              <a:gd name="T23" fmla="*/ 3756 h 3762"/>
              <a:gd name="T24" fmla="*/ 2353 w 2670"/>
              <a:gd name="T25" fmla="*/ 3762 h 3762"/>
              <a:gd name="T26" fmla="*/ 2324 w 2670"/>
              <a:gd name="T27" fmla="*/ 3761 h 3762"/>
              <a:gd name="T28" fmla="*/ 2322 w 2670"/>
              <a:gd name="T29" fmla="*/ 3761 h 3762"/>
              <a:gd name="T30" fmla="*/ 2321 w 2670"/>
              <a:gd name="T31" fmla="*/ 3761 h 3762"/>
              <a:gd name="T32" fmla="*/ 2261 w 2670"/>
              <a:gd name="T33" fmla="*/ 3756 h 3762"/>
              <a:gd name="T34" fmla="*/ 2202 w 2670"/>
              <a:gd name="T35" fmla="*/ 3749 h 3762"/>
              <a:gd name="T36" fmla="*/ 2119 w 2670"/>
              <a:gd name="T37" fmla="*/ 3740 h 3762"/>
              <a:gd name="T38" fmla="*/ 2036 w 2670"/>
              <a:gd name="T39" fmla="*/ 3730 h 3762"/>
              <a:gd name="T40" fmla="*/ 1918 w 2670"/>
              <a:gd name="T41" fmla="*/ 3714 h 3762"/>
              <a:gd name="T42" fmla="*/ 1685 w 2670"/>
              <a:gd name="T43" fmla="*/ 3675 h 3762"/>
              <a:gd name="T44" fmla="*/ 1569 w 2670"/>
              <a:gd name="T45" fmla="*/ 3652 h 3762"/>
              <a:gd name="T46" fmla="*/ 1390 w 2670"/>
              <a:gd name="T47" fmla="*/ 3613 h 3762"/>
              <a:gd name="T48" fmla="*/ 1037 w 2670"/>
              <a:gd name="T49" fmla="*/ 3519 h 3762"/>
              <a:gd name="T50" fmla="*/ 689 w 2670"/>
              <a:gd name="T51" fmla="*/ 3402 h 3762"/>
              <a:gd name="T52" fmla="*/ 350 w 2670"/>
              <a:gd name="T53" fmla="*/ 3266 h 3762"/>
              <a:gd name="T54" fmla="*/ 184 w 2670"/>
              <a:gd name="T55" fmla="*/ 3189 h 3762"/>
              <a:gd name="T56" fmla="*/ 153 w 2670"/>
              <a:gd name="T57" fmla="*/ 3172 h 3762"/>
              <a:gd name="T58" fmla="*/ 99 w 2670"/>
              <a:gd name="T59" fmla="*/ 3131 h 3762"/>
              <a:gd name="T60" fmla="*/ 57 w 2670"/>
              <a:gd name="T61" fmla="*/ 3080 h 3762"/>
              <a:gd name="T62" fmla="*/ 24 w 2670"/>
              <a:gd name="T63" fmla="*/ 3023 h 3762"/>
              <a:gd name="T64" fmla="*/ 6 w 2670"/>
              <a:gd name="T65" fmla="*/ 2961 h 3762"/>
              <a:gd name="T66" fmla="*/ 0 w 2670"/>
              <a:gd name="T67" fmla="*/ 2896 h 3762"/>
              <a:gd name="T68" fmla="*/ 6 w 2670"/>
              <a:gd name="T69" fmla="*/ 2830 h 3762"/>
              <a:gd name="T70" fmla="*/ 27 w 2670"/>
              <a:gd name="T71" fmla="*/ 2765 h 3762"/>
              <a:gd name="T72" fmla="*/ 44 w 2670"/>
              <a:gd name="T73" fmla="*/ 2734 h 3762"/>
              <a:gd name="T74" fmla="*/ 1437 w 2670"/>
              <a:gd name="T75" fmla="*/ 321 h 3762"/>
              <a:gd name="T76" fmla="*/ 1466 w 2670"/>
              <a:gd name="T77" fmla="*/ 274 h 3762"/>
              <a:gd name="T78" fmla="*/ 1534 w 2670"/>
              <a:gd name="T79" fmla="*/ 191 h 3762"/>
              <a:gd name="T80" fmla="*/ 1615 w 2670"/>
              <a:gd name="T81" fmla="*/ 123 h 3762"/>
              <a:gd name="T82" fmla="*/ 1704 w 2670"/>
              <a:gd name="T83" fmla="*/ 68 h 3762"/>
              <a:gd name="T84" fmla="*/ 1801 w 2670"/>
              <a:gd name="T85" fmla="*/ 29 h 3762"/>
              <a:gd name="T86" fmla="*/ 1904 w 2670"/>
              <a:gd name="T87" fmla="*/ 6 h 3762"/>
              <a:gd name="T88" fmla="*/ 2010 w 2670"/>
              <a:gd name="T89" fmla="*/ 0 h 3762"/>
              <a:gd name="T90" fmla="*/ 2117 w 2670"/>
              <a:gd name="T91" fmla="*/ 10 h 3762"/>
              <a:gd name="T92" fmla="*/ 2171 w 2670"/>
              <a:gd name="T93" fmla="*/ 23 h 3762"/>
              <a:gd name="T94" fmla="*/ 2178 w 2670"/>
              <a:gd name="T95" fmla="*/ 25 h 3762"/>
              <a:gd name="T96" fmla="*/ 2186 w 2670"/>
              <a:gd name="T97" fmla="*/ 27 h 3762"/>
              <a:gd name="T98" fmla="*/ 2239 w 2670"/>
              <a:gd name="T99" fmla="*/ 42 h 3762"/>
              <a:gd name="T100" fmla="*/ 2337 w 2670"/>
              <a:gd name="T101" fmla="*/ 86 h 3762"/>
              <a:gd name="T102" fmla="*/ 2425 w 2670"/>
              <a:gd name="T103" fmla="*/ 145 h 3762"/>
              <a:gd name="T104" fmla="*/ 2501 w 2670"/>
              <a:gd name="T105" fmla="*/ 216 h 3762"/>
              <a:gd name="T106" fmla="*/ 2566 w 2670"/>
              <a:gd name="T107" fmla="*/ 299 h 3762"/>
              <a:gd name="T108" fmla="*/ 2615 w 2670"/>
              <a:gd name="T109" fmla="*/ 391 h 3762"/>
              <a:gd name="T110" fmla="*/ 2650 w 2670"/>
              <a:gd name="T111" fmla="*/ 491 h 3762"/>
              <a:gd name="T112" fmla="*/ 2668 w 2670"/>
              <a:gd name="T113" fmla="*/ 596 h 3762"/>
              <a:gd name="T114" fmla="*/ 2670 w 2670"/>
              <a:gd name="T115" fmla="*/ 650 h 37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670" h="3762">
                <a:moveTo>
                  <a:pt x="2670" y="650"/>
                </a:moveTo>
                <a:lnTo>
                  <a:pt x="2670" y="3437"/>
                </a:lnTo>
                <a:lnTo>
                  <a:pt x="2668" y="3467"/>
                </a:lnTo>
                <a:lnTo>
                  <a:pt x="2659" y="3522"/>
                </a:lnTo>
                <a:lnTo>
                  <a:pt x="2640" y="3574"/>
                </a:lnTo>
                <a:lnTo>
                  <a:pt x="2613" y="3622"/>
                </a:lnTo>
                <a:lnTo>
                  <a:pt x="2596" y="3644"/>
                </a:lnTo>
                <a:lnTo>
                  <a:pt x="2569" y="3673"/>
                </a:lnTo>
                <a:lnTo>
                  <a:pt x="2539" y="3697"/>
                </a:lnTo>
                <a:lnTo>
                  <a:pt x="2515" y="3714"/>
                </a:lnTo>
                <a:lnTo>
                  <a:pt x="2466" y="3739"/>
                </a:lnTo>
                <a:lnTo>
                  <a:pt x="2412" y="3756"/>
                </a:lnTo>
                <a:lnTo>
                  <a:pt x="2353" y="3762"/>
                </a:lnTo>
                <a:lnTo>
                  <a:pt x="2324" y="3761"/>
                </a:lnTo>
                <a:lnTo>
                  <a:pt x="2322" y="3761"/>
                </a:lnTo>
                <a:lnTo>
                  <a:pt x="2321" y="3761"/>
                </a:lnTo>
                <a:lnTo>
                  <a:pt x="2261" y="3756"/>
                </a:lnTo>
                <a:lnTo>
                  <a:pt x="2202" y="3749"/>
                </a:lnTo>
                <a:lnTo>
                  <a:pt x="2119" y="3740"/>
                </a:lnTo>
                <a:lnTo>
                  <a:pt x="2036" y="3730"/>
                </a:lnTo>
                <a:lnTo>
                  <a:pt x="1918" y="3714"/>
                </a:lnTo>
                <a:lnTo>
                  <a:pt x="1685" y="3675"/>
                </a:lnTo>
                <a:lnTo>
                  <a:pt x="1569" y="3652"/>
                </a:lnTo>
                <a:lnTo>
                  <a:pt x="1390" y="3613"/>
                </a:lnTo>
                <a:lnTo>
                  <a:pt x="1037" y="3519"/>
                </a:lnTo>
                <a:lnTo>
                  <a:pt x="689" y="3402"/>
                </a:lnTo>
                <a:lnTo>
                  <a:pt x="350" y="3266"/>
                </a:lnTo>
                <a:lnTo>
                  <a:pt x="184" y="3189"/>
                </a:lnTo>
                <a:lnTo>
                  <a:pt x="153" y="3172"/>
                </a:lnTo>
                <a:lnTo>
                  <a:pt x="99" y="3131"/>
                </a:lnTo>
                <a:lnTo>
                  <a:pt x="57" y="3080"/>
                </a:lnTo>
                <a:lnTo>
                  <a:pt x="24" y="3023"/>
                </a:lnTo>
                <a:lnTo>
                  <a:pt x="6" y="2961"/>
                </a:lnTo>
                <a:lnTo>
                  <a:pt x="0" y="2896"/>
                </a:lnTo>
                <a:lnTo>
                  <a:pt x="6" y="2830"/>
                </a:lnTo>
                <a:lnTo>
                  <a:pt x="27" y="2765"/>
                </a:lnTo>
                <a:lnTo>
                  <a:pt x="44" y="2734"/>
                </a:lnTo>
                <a:lnTo>
                  <a:pt x="1437" y="321"/>
                </a:lnTo>
                <a:lnTo>
                  <a:pt x="1466" y="274"/>
                </a:lnTo>
                <a:lnTo>
                  <a:pt x="1534" y="191"/>
                </a:lnTo>
                <a:lnTo>
                  <a:pt x="1615" y="123"/>
                </a:lnTo>
                <a:lnTo>
                  <a:pt x="1704" y="68"/>
                </a:lnTo>
                <a:lnTo>
                  <a:pt x="1801" y="29"/>
                </a:lnTo>
                <a:lnTo>
                  <a:pt x="1904" y="6"/>
                </a:lnTo>
                <a:lnTo>
                  <a:pt x="2010" y="0"/>
                </a:lnTo>
                <a:lnTo>
                  <a:pt x="2117" y="10"/>
                </a:lnTo>
                <a:lnTo>
                  <a:pt x="2171" y="23"/>
                </a:lnTo>
                <a:lnTo>
                  <a:pt x="2178" y="25"/>
                </a:lnTo>
                <a:lnTo>
                  <a:pt x="2186" y="27"/>
                </a:lnTo>
                <a:lnTo>
                  <a:pt x="2239" y="42"/>
                </a:lnTo>
                <a:lnTo>
                  <a:pt x="2337" y="86"/>
                </a:lnTo>
                <a:lnTo>
                  <a:pt x="2425" y="145"/>
                </a:lnTo>
                <a:lnTo>
                  <a:pt x="2501" y="216"/>
                </a:lnTo>
                <a:lnTo>
                  <a:pt x="2566" y="299"/>
                </a:lnTo>
                <a:lnTo>
                  <a:pt x="2615" y="391"/>
                </a:lnTo>
                <a:lnTo>
                  <a:pt x="2650" y="491"/>
                </a:lnTo>
                <a:lnTo>
                  <a:pt x="2668" y="596"/>
                </a:lnTo>
                <a:lnTo>
                  <a:pt x="2670" y="650"/>
                </a:lnTo>
                <a:close/>
              </a:path>
            </a:pathLst>
          </a:custGeom>
          <a:solidFill>
            <a:srgbClr val="D350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Freeform 144">
            <a:extLst>
              <a:ext uri="{FF2B5EF4-FFF2-40B4-BE49-F238E27FC236}">
                <a16:creationId xmlns:a16="http://schemas.microsoft.com/office/drawing/2014/main" id="{A8734630-3058-42EE-812E-EEB4B95AA2B5}"/>
              </a:ext>
            </a:extLst>
          </p:cNvPr>
          <p:cNvSpPr>
            <a:spLocks/>
          </p:cNvSpPr>
          <p:nvPr/>
        </p:nvSpPr>
        <p:spPr bwMode="auto">
          <a:xfrm>
            <a:off x="4037713" y="3504853"/>
            <a:ext cx="1060450" cy="1493838"/>
          </a:xfrm>
          <a:custGeom>
            <a:avLst/>
            <a:gdLst>
              <a:gd name="T0" fmla="*/ 2486 w 2671"/>
              <a:gd name="T1" fmla="*/ 3189 h 3762"/>
              <a:gd name="T2" fmla="*/ 2321 w 2671"/>
              <a:gd name="T3" fmla="*/ 3264 h 3762"/>
              <a:gd name="T4" fmla="*/ 1987 w 2671"/>
              <a:gd name="T5" fmla="*/ 3399 h 3762"/>
              <a:gd name="T6" fmla="*/ 1643 w 2671"/>
              <a:gd name="T7" fmla="*/ 3515 h 3762"/>
              <a:gd name="T8" fmla="*/ 1294 w 2671"/>
              <a:gd name="T9" fmla="*/ 3609 h 3762"/>
              <a:gd name="T10" fmla="*/ 1118 w 2671"/>
              <a:gd name="T11" fmla="*/ 3648 h 3762"/>
              <a:gd name="T12" fmla="*/ 1082 w 2671"/>
              <a:gd name="T13" fmla="*/ 3656 h 3762"/>
              <a:gd name="T14" fmla="*/ 1046 w 2671"/>
              <a:gd name="T15" fmla="*/ 3664 h 3762"/>
              <a:gd name="T16" fmla="*/ 873 w 2671"/>
              <a:gd name="T17" fmla="*/ 3696 h 3762"/>
              <a:gd name="T18" fmla="*/ 525 w 2671"/>
              <a:gd name="T19" fmla="*/ 3744 h 3762"/>
              <a:gd name="T20" fmla="*/ 348 w 2671"/>
              <a:gd name="T21" fmla="*/ 3761 h 3762"/>
              <a:gd name="T22" fmla="*/ 313 w 2671"/>
              <a:gd name="T23" fmla="*/ 3762 h 3762"/>
              <a:gd name="T24" fmla="*/ 247 w 2671"/>
              <a:gd name="T25" fmla="*/ 3753 h 3762"/>
              <a:gd name="T26" fmla="*/ 185 w 2671"/>
              <a:gd name="T27" fmla="*/ 3731 h 3762"/>
              <a:gd name="T28" fmla="*/ 128 w 2671"/>
              <a:gd name="T29" fmla="*/ 3696 h 3762"/>
              <a:gd name="T30" fmla="*/ 81 w 2671"/>
              <a:gd name="T31" fmla="*/ 3652 h 3762"/>
              <a:gd name="T32" fmla="*/ 42 w 2671"/>
              <a:gd name="T33" fmla="*/ 3599 h 3762"/>
              <a:gd name="T34" fmla="*/ 15 w 2671"/>
              <a:gd name="T35" fmla="*/ 3538 h 3762"/>
              <a:gd name="T36" fmla="*/ 1 w 2671"/>
              <a:gd name="T37" fmla="*/ 3472 h 3762"/>
              <a:gd name="T38" fmla="*/ 0 w 2671"/>
              <a:gd name="T39" fmla="*/ 3437 h 3762"/>
              <a:gd name="T40" fmla="*/ 0 w 2671"/>
              <a:gd name="T41" fmla="*/ 650 h 3762"/>
              <a:gd name="T42" fmla="*/ 2 w 2671"/>
              <a:gd name="T43" fmla="*/ 596 h 3762"/>
              <a:gd name="T44" fmla="*/ 19 w 2671"/>
              <a:gd name="T45" fmla="*/ 491 h 3762"/>
              <a:gd name="T46" fmla="*/ 54 w 2671"/>
              <a:gd name="T47" fmla="*/ 391 h 3762"/>
              <a:gd name="T48" fmla="*/ 105 w 2671"/>
              <a:gd name="T49" fmla="*/ 299 h 3762"/>
              <a:gd name="T50" fmla="*/ 168 w 2671"/>
              <a:gd name="T51" fmla="*/ 216 h 3762"/>
              <a:gd name="T52" fmla="*/ 245 w 2671"/>
              <a:gd name="T53" fmla="*/ 145 h 3762"/>
              <a:gd name="T54" fmla="*/ 333 w 2671"/>
              <a:gd name="T55" fmla="*/ 86 h 3762"/>
              <a:gd name="T56" fmla="*/ 431 w 2671"/>
              <a:gd name="T57" fmla="*/ 42 h 3762"/>
              <a:gd name="T58" fmla="*/ 483 w 2671"/>
              <a:gd name="T59" fmla="*/ 27 h 3762"/>
              <a:gd name="T60" fmla="*/ 491 w 2671"/>
              <a:gd name="T61" fmla="*/ 25 h 3762"/>
              <a:gd name="T62" fmla="*/ 499 w 2671"/>
              <a:gd name="T63" fmla="*/ 23 h 3762"/>
              <a:gd name="T64" fmla="*/ 553 w 2671"/>
              <a:gd name="T65" fmla="*/ 10 h 3762"/>
              <a:gd name="T66" fmla="*/ 659 w 2671"/>
              <a:gd name="T67" fmla="*/ 0 h 3762"/>
              <a:gd name="T68" fmla="*/ 766 w 2671"/>
              <a:gd name="T69" fmla="*/ 6 h 3762"/>
              <a:gd name="T70" fmla="*/ 868 w 2671"/>
              <a:gd name="T71" fmla="*/ 29 h 3762"/>
              <a:gd name="T72" fmla="*/ 965 w 2671"/>
              <a:gd name="T73" fmla="*/ 68 h 3762"/>
              <a:gd name="T74" fmla="*/ 1055 w 2671"/>
              <a:gd name="T75" fmla="*/ 123 h 3762"/>
              <a:gd name="T76" fmla="*/ 1135 w 2671"/>
              <a:gd name="T77" fmla="*/ 191 h 3762"/>
              <a:gd name="T78" fmla="*/ 1204 w 2671"/>
              <a:gd name="T79" fmla="*/ 274 h 3762"/>
              <a:gd name="T80" fmla="*/ 1232 w 2671"/>
              <a:gd name="T81" fmla="*/ 321 h 3762"/>
              <a:gd name="T82" fmla="*/ 2430 w 2671"/>
              <a:gd name="T83" fmla="*/ 2395 h 3762"/>
              <a:gd name="T84" fmla="*/ 2548 w 2671"/>
              <a:gd name="T85" fmla="*/ 2600 h 3762"/>
              <a:gd name="T86" fmla="*/ 2627 w 2671"/>
              <a:gd name="T87" fmla="*/ 2734 h 3762"/>
              <a:gd name="T88" fmla="*/ 2642 w 2671"/>
              <a:gd name="T89" fmla="*/ 2765 h 3762"/>
              <a:gd name="T90" fmla="*/ 2663 w 2671"/>
              <a:gd name="T91" fmla="*/ 2830 h 3762"/>
              <a:gd name="T92" fmla="*/ 2671 w 2671"/>
              <a:gd name="T93" fmla="*/ 2896 h 3762"/>
              <a:gd name="T94" fmla="*/ 2664 w 2671"/>
              <a:gd name="T95" fmla="*/ 2961 h 3762"/>
              <a:gd name="T96" fmla="*/ 2645 w 2671"/>
              <a:gd name="T97" fmla="*/ 3023 h 3762"/>
              <a:gd name="T98" fmla="*/ 2614 w 2671"/>
              <a:gd name="T99" fmla="*/ 3080 h 3762"/>
              <a:gd name="T100" fmla="*/ 2571 w 2671"/>
              <a:gd name="T101" fmla="*/ 3131 h 3762"/>
              <a:gd name="T102" fmla="*/ 2517 w 2671"/>
              <a:gd name="T103" fmla="*/ 3172 h 3762"/>
              <a:gd name="T104" fmla="*/ 2486 w 2671"/>
              <a:gd name="T105" fmla="*/ 3189 h 37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671" h="3762">
                <a:moveTo>
                  <a:pt x="2486" y="3189"/>
                </a:moveTo>
                <a:lnTo>
                  <a:pt x="2321" y="3264"/>
                </a:lnTo>
                <a:lnTo>
                  <a:pt x="1987" y="3399"/>
                </a:lnTo>
                <a:lnTo>
                  <a:pt x="1643" y="3515"/>
                </a:lnTo>
                <a:lnTo>
                  <a:pt x="1294" y="3609"/>
                </a:lnTo>
                <a:lnTo>
                  <a:pt x="1118" y="3648"/>
                </a:lnTo>
                <a:lnTo>
                  <a:pt x="1082" y="3656"/>
                </a:lnTo>
                <a:lnTo>
                  <a:pt x="1046" y="3664"/>
                </a:lnTo>
                <a:lnTo>
                  <a:pt x="873" y="3696"/>
                </a:lnTo>
                <a:lnTo>
                  <a:pt x="525" y="3744"/>
                </a:lnTo>
                <a:lnTo>
                  <a:pt x="348" y="3761"/>
                </a:lnTo>
                <a:lnTo>
                  <a:pt x="313" y="3762"/>
                </a:lnTo>
                <a:lnTo>
                  <a:pt x="247" y="3753"/>
                </a:lnTo>
                <a:lnTo>
                  <a:pt x="185" y="3731"/>
                </a:lnTo>
                <a:lnTo>
                  <a:pt x="128" y="3696"/>
                </a:lnTo>
                <a:lnTo>
                  <a:pt x="81" y="3652"/>
                </a:lnTo>
                <a:lnTo>
                  <a:pt x="42" y="3599"/>
                </a:lnTo>
                <a:lnTo>
                  <a:pt x="15" y="3538"/>
                </a:lnTo>
                <a:lnTo>
                  <a:pt x="1" y="3472"/>
                </a:lnTo>
                <a:lnTo>
                  <a:pt x="0" y="3437"/>
                </a:lnTo>
                <a:lnTo>
                  <a:pt x="0" y="650"/>
                </a:lnTo>
                <a:lnTo>
                  <a:pt x="2" y="596"/>
                </a:lnTo>
                <a:lnTo>
                  <a:pt x="19" y="491"/>
                </a:lnTo>
                <a:lnTo>
                  <a:pt x="54" y="391"/>
                </a:lnTo>
                <a:lnTo>
                  <a:pt x="105" y="299"/>
                </a:lnTo>
                <a:lnTo>
                  <a:pt x="168" y="216"/>
                </a:lnTo>
                <a:lnTo>
                  <a:pt x="245" y="145"/>
                </a:lnTo>
                <a:lnTo>
                  <a:pt x="333" y="86"/>
                </a:lnTo>
                <a:lnTo>
                  <a:pt x="431" y="42"/>
                </a:lnTo>
                <a:lnTo>
                  <a:pt x="483" y="27"/>
                </a:lnTo>
                <a:lnTo>
                  <a:pt x="491" y="25"/>
                </a:lnTo>
                <a:lnTo>
                  <a:pt x="499" y="23"/>
                </a:lnTo>
                <a:lnTo>
                  <a:pt x="553" y="10"/>
                </a:lnTo>
                <a:lnTo>
                  <a:pt x="659" y="0"/>
                </a:lnTo>
                <a:lnTo>
                  <a:pt x="766" y="6"/>
                </a:lnTo>
                <a:lnTo>
                  <a:pt x="868" y="29"/>
                </a:lnTo>
                <a:lnTo>
                  <a:pt x="965" y="68"/>
                </a:lnTo>
                <a:lnTo>
                  <a:pt x="1055" y="123"/>
                </a:lnTo>
                <a:lnTo>
                  <a:pt x="1135" y="191"/>
                </a:lnTo>
                <a:lnTo>
                  <a:pt x="1204" y="274"/>
                </a:lnTo>
                <a:lnTo>
                  <a:pt x="1232" y="321"/>
                </a:lnTo>
                <a:lnTo>
                  <a:pt x="2430" y="2395"/>
                </a:lnTo>
                <a:lnTo>
                  <a:pt x="2548" y="2600"/>
                </a:lnTo>
                <a:lnTo>
                  <a:pt x="2627" y="2734"/>
                </a:lnTo>
                <a:lnTo>
                  <a:pt x="2642" y="2765"/>
                </a:lnTo>
                <a:lnTo>
                  <a:pt x="2663" y="2830"/>
                </a:lnTo>
                <a:lnTo>
                  <a:pt x="2671" y="2896"/>
                </a:lnTo>
                <a:lnTo>
                  <a:pt x="2664" y="2961"/>
                </a:lnTo>
                <a:lnTo>
                  <a:pt x="2645" y="3023"/>
                </a:lnTo>
                <a:lnTo>
                  <a:pt x="2614" y="3080"/>
                </a:lnTo>
                <a:lnTo>
                  <a:pt x="2571" y="3131"/>
                </a:lnTo>
                <a:lnTo>
                  <a:pt x="2517" y="3172"/>
                </a:lnTo>
                <a:lnTo>
                  <a:pt x="2486" y="3189"/>
                </a:lnTo>
                <a:close/>
              </a:path>
            </a:pathLst>
          </a:custGeom>
          <a:solidFill>
            <a:srgbClr val="B0776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145">
            <a:extLst>
              <a:ext uri="{FF2B5EF4-FFF2-40B4-BE49-F238E27FC236}">
                <a16:creationId xmlns:a16="http://schemas.microsoft.com/office/drawing/2014/main" id="{1E4BDB14-E4F5-421A-A022-1682C2E26EF0}"/>
              </a:ext>
            </a:extLst>
          </p:cNvPr>
          <p:cNvSpPr>
            <a:spLocks/>
          </p:cNvSpPr>
          <p:nvPr/>
        </p:nvSpPr>
        <p:spPr bwMode="auto">
          <a:xfrm>
            <a:off x="4596513" y="3181003"/>
            <a:ext cx="1414463" cy="1412875"/>
          </a:xfrm>
          <a:custGeom>
            <a:avLst/>
            <a:gdLst>
              <a:gd name="T0" fmla="*/ 3506 w 3563"/>
              <a:gd name="T1" fmla="*/ 1943 h 3563"/>
              <a:gd name="T2" fmla="*/ 3427 w 3563"/>
              <a:gd name="T3" fmla="*/ 2053 h 3563"/>
              <a:gd name="T4" fmla="*/ 3346 w 3563"/>
              <a:gd name="T5" fmla="*/ 2162 h 3563"/>
              <a:gd name="T6" fmla="*/ 3345 w 3563"/>
              <a:gd name="T7" fmla="*/ 2163 h 3563"/>
              <a:gd name="T8" fmla="*/ 3345 w 3563"/>
              <a:gd name="T9" fmla="*/ 2164 h 3563"/>
              <a:gd name="T10" fmla="*/ 3232 w 3563"/>
              <a:gd name="T11" fmla="*/ 2309 h 3563"/>
              <a:gd name="T12" fmla="*/ 2991 w 3563"/>
              <a:gd name="T13" fmla="*/ 2588 h 3563"/>
              <a:gd name="T14" fmla="*/ 2736 w 3563"/>
              <a:gd name="T15" fmla="*/ 2852 h 3563"/>
              <a:gd name="T16" fmla="*/ 2465 w 3563"/>
              <a:gd name="T17" fmla="*/ 3103 h 3563"/>
              <a:gd name="T18" fmla="*/ 2323 w 3563"/>
              <a:gd name="T19" fmla="*/ 3219 h 3563"/>
              <a:gd name="T20" fmla="*/ 2290 w 3563"/>
              <a:gd name="T21" fmla="*/ 3246 h 3563"/>
              <a:gd name="T22" fmla="*/ 2256 w 3563"/>
              <a:gd name="T23" fmla="*/ 3272 h 3563"/>
              <a:gd name="T24" fmla="*/ 2180 w 3563"/>
              <a:gd name="T25" fmla="*/ 3333 h 3563"/>
              <a:gd name="T26" fmla="*/ 2022 w 3563"/>
              <a:gd name="T27" fmla="*/ 3450 h 3563"/>
              <a:gd name="T28" fmla="*/ 1941 w 3563"/>
              <a:gd name="T29" fmla="*/ 3506 h 3563"/>
              <a:gd name="T30" fmla="*/ 1913 w 3563"/>
              <a:gd name="T31" fmla="*/ 3525 h 3563"/>
              <a:gd name="T32" fmla="*/ 1849 w 3563"/>
              <a:gd name="T33" fmla="*/ 3551 h 3563"/>
              <a:gd name="T34" fmla="*/ 1785 w 3563"/>
              <a:gd name="T35" fmla="*/ 3563 h 3563"/>
              <a:gd name="T36" fmla="*/ 1719 w 3563"/>
              <a:gd name="T37" fmla="*/ 3561 h 3563"/>
              <a:gd name="T38" fmla="*/ 1655 w 3563"/>
              <a:gd name="T39" fmla="*/ 3546 h 3563"/>
              <a:gd name="T40" fmla="*/ 1595 w 3563"/>
              <a:gd name="T41" fmla="*/ 3520 h 3563"/>
              <a:gd name="T42" fmla="*/ 1542 w 3563"/>
              <a:gd name="T43" fmla="*/ 3481 h 3563"/>
              <a:gd name="T44" fmla="*/ 1497 w 3563"/>
              <a:gd name="T45" fmla="*/ 3431 h 3563"/>
              <a:gd name="T46" fmla="*/ 1477 w 3563"/>
              <a:gd name="T47" fmla="*/ 3401 h 3563"/>
              <a:gd name="T48" fmla="*/ 85 w 3563"/>
              <a:gd name="T49" fmla="*/ 989 h 3563"/>
              <a:gd name="T50" fmla="*/ 59 w 3563"/>
              <a:gd name="T51" fmla="*/ 941 h 3563"/>
              <a:gd name="T52" fmla="*/ 22 w 3563"/>
              <a:gd name="T53" fmla="*/ 840 h 3563"/>
              <a:gd name="T54" fmla="*/ 2 w 3563"/>
              <a:gd name="T55" fmla="*/ 735 h 3563"/>
              <a:gd name="T56" fmla="*/ 0 w 3563"/>
              <a:gd name="T57" fmla="*/ 630 h 3563"/>
              <a:gd name="T58" fmla="*/ 14 w 3563"/>
              <a:gd name="T59" fmla="*/ 526 h 3563"/>
              <a:gd name="T60" fmla="*/ 45 w 3563"/>
              <a:gd name="T61" fmla="*/ 425 h 3563"/>
              <a:gd name="T62" fmla="*/ 93 w 3563"/>
              <a:gd name="T63" fmla="*/ 330 h 3563"/>
              <a:gd name="T64" fmla="*/ 157 w 3563"/>
              <a:gd name="T65" fmla="*/ 242 h 3563"/>
              <a:gd name="T66" fmla="*/ 194 w 3563"/>
              <a:gd name="T67" fmla="*/ 202 h 3563"/>
              <a:gd name="T68" fmla="*/ 201 w 3563"/>
              <a:gd name="T69" fmla="*/ 195 h 3563"/>
              <a:gd name="T70" fmla="*/ 241 w 3563"/>
              <a:gd name="T71" fmla="*/ 157 h 3563"/>
              <a:gd name="T72" fmla="*/ 329 w 3563"/>
              <a:gd name="T73" fmla="*/ 93 h 3563"/>
              <a:gd name="T74" fmla="*/ 425 w 3563"/>
              <a:gd name="T75" fmla="*/ 46 h 3563"/>
              <a:gd name="T76" fmla="*/ 526 w 3563"/>
              <a:gd name="T77" fmla="*/ 15 h 3563"/>
              <a:gd name="T78" fmla="*/ 630 w 3563"/>
              <a:gd name="T79" fmla="*/ 0 h 3563"/>
              <a:gd name="T80" fmla="*/ 735 w 3563"/>
              <a:gd name="T81" fmla="*/ 2 h 3563"/>
              <a:gd name="T82" fmla="*/ 838 w 3563"/>
              <a:gd name="T83" fmla="*/ 22 h 3563"/>
              <a:gd name="T84" fmla="*/ 941 w 3563"/>
              <a:gd name="T85" fmla="*/ 59 h 3563"/>
              <a:gd name="T86" fmla="*/ 989 w 3563"/>
              <a:gd name="T87" fmla="*/ 87 h 3563"/>
              <a:gd name="T88" fmla="*/ 3400 w 3563"/>
              <a:gd name="T89" fmla="*/ 1479 h 3563"/>
              <a:gd name="T90" fmla="*/ 3429 w 3563"/>
              <a:gd name="T91" fmla="*/ 1497 h 3563"/>
              <a:gd name="T92" fmla="*/ 3480 w 3563"/>
              <a:gd name="T93" fmla="*/ 1542 h 3563"/>
              <a:gd name="T94" fmla="*/ 3519 w 3563"/>
              <a:gd name="T95" fmla="*/ 1597 h 3563"/>
              <a:gd name="T96" fmla="*/ 3546 w 3563"/>
              <a:gd name="T97" fmla="*/ 1656 h 3563"/>
              <a:gd name="T98" fmla="*/ 3560 w 3563"/>
              <a:gd name="T99" fmla="*/ 1720 h 3563"/>
              <a:gd name="T100" fmla="*/ 3563 w 3563"/>
              <a:gd name="T101" fmla="*/ 1784 h 3563"/>
              <a:gd name="T102" fmla="*/ 3550 w 3563"/>
              <a:gd name="T103" fmla="*/ 1849 h 3563"/>
              <a:gd name="T104" fmla="*/ 3524 w 3563"/>
              <a:gd name="T105" fmla="*/ 1913 h 3563"/>
              <a:gd name="T106" fmla="*/ 3506 w 3563"/>
              <a:gd name="T107" fmla="*/ 1943 h 35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563" h="3563">
                <a:moveTo>
                  <a:pt x="3506" y="1943"/>
                </a:moveTo>
                <a:lnTo>
                  <a:pt x="3427" y="2053"/>
                </a:lnTo>
                <a:lnTo>
                  <a:pt x="3346" y="2162"/>
                </a:lnTo>
                <a:lnTo>
                  <a:pt x="3345" y="2163"/>
                </a:lnTo>
                <a:lnTo>
                  <a:pt x="3345" y="2164"/>
                </a:lnTo>
                <a:lnTo>
                  <a:pt x="3232" y="2309"/>
                </a:lnTo>
                <a:lnTo>
                  <a:pt x="2991" y="2588"/>
                </a:lnTo>
                <a:lnTo>
                  <a:pt x="2736" y="2852"/>
                </a:lnTo>
                <a:lnTo>
                  <a:pt x="2465" y="3103"/>
                </a:lnTo>
                <a:lnTo>
                  <a:pt x="2323" y="3219"/>
                </a:lnTo>
                <a:lnTo>
                  <a:pt x="2290" y="3246"/>
                </a:lnTo>
                <a:lnTo>
                  <a:pt x="2256" y="3272"/>
                </a:lnTo>
                <a:lnTo>
                  <a:pt x="2180" y="3333"/>
                </a:lnTo>
                <a:lnTo>
                  <a:pt x="2022" y="3450"/>
                </a:lnTo>
                <a:lnTo>
                  <a:pt x="1941" y="3506"/>
                </a:lnTo>
                <a:lnTo>
                  <a:pt x="1913" y="3525"/>
                </a:lnTo>
                <a:lnTo>
                  <a:pt x="1849" y="3551"/>
                </a:lnTo>
                <a:lnTo>
                  <a:pt x="1785" y="3563"/>
                </a:lnTo>
                <a:lnTo>
                  <a:pt x="1719" y="3561"/>
                </a:lnTo>
                <a:lnTo>
                  <a:pt x="1655" y="3546"/>
                </a:lnTo>
                <a:lnTo>
                  <a:pt x="1595" y="3520"/>
                </a:lnTo>
                <a:lnTo>
                  <a:pt x="1542" y="3481"/>
                </a:lnTo>
                <a:lnTo>
                  <a:pt x="1497" y="3431"/>
                </a:lnTo>
                <a:lnTo>
                  <a:pt x="1477" y="3401"/>
                </a:lnTo>
                <a:lnTo>
                  <a:pt x="85" y="989"/>
                </a:lnTo>
                <a:lnTo>
                  <a:pt x="59" y="941"/>
                </a:lnTo>
                <a:lnTo>
                  <a:pt x="22" y="840"/>
                </a:lnTo>
                <a:lnTo>
                  <a:pt x="2" y="735"/>
                </a:lnTo>
                <a:lnTo>
                  <a:pt x="0" y="630"/>
                </a:lnTo>
                <a:lnTo>
                  <a:pt x="14" y="526"/>
                </a:lnTo>
                <a:lnTo>
                  <a:pt x="45" y="425"/>
                </a:lnTo>
                <a:lnTo>
                  <a:pt x="93" y="330"/>
                </a:lnTo>
                <a:lnTo>
                  <a:pt x="157" y="242"/>
                </a:lnTo>
                <a:lnTo>
                  <a:pt x="194" y="202"/>
                </a:lnTo>
                <a:lnTo>
                  <a:pt x="201" y="195"/>
                </a:lnTo>
                <a:lnTo>
                  <a:pt x="241" y="157"/>
                </a:lnTo>
                <a:lnTo>
                  <a:pt x="329" y="93"/>
                </a:lnTo>
                <a:lnTo>
                  <a:pt x="425" y="46"/>
                </a:lnTo>
                <a:lnTo>
                  <a:pt x="526" y="15"/>
                </a:lnTo>
                <a:lnTo>
                  <a:pt x="630" y="0"/>
                </a:lnTo>
                <a:lnTo>
                  <a:pt x="735" y="2"/>
                </a:lnTo>
                <a:lnTo>
                  <a:pt x="838" y="22"/>
                </a:lnTo>
                <a:lnTo>
                  <a:pt x="941" y="59"/>
                </a:lnTo>
                <a:lnTo>
                  <a:pt x="989" y="87"/>
                </a:lnTo>
                <a:lnTo>
                  <a:pt x="3400" y="1479"/>
                </a:lnTo>
                <a:lnTo>
                  <a:pt x="3429" y="1497"/>
                </a:lnTo>
                <a:lnTo>
                  <a:pt x="3480" y="1542"/>
                </a:lnTo>
                <a:lnTo>
                  <a:pt x="3519" y="1597"/>
                </a:lnTo>
                <a:lnTo>
                  <a:pt x="3546" y="1656"/>
                </a:lnTo>
                <a:lnTo>
                  <a:pt x="3560" y="1720"/>
                </a:lnTo>
                <a:lnTo>
                  <a:pt x="3563" y="1784"/>
                </a:lnTo>
                <a:lnTo>
                  <a:pt x="3550" y="1849"/>
                </a:lnTo>
                <a:lnTo>
                  <a:pt x="3524" y="1913"/>
                </a:lnTo>
                <a:lnTo>
                  <a:pt x="3506" y="1943"/>
                </a:lnTo>
                <a:close/>
              </a:path>
            </a:pathLst>
          </a:custGeom>
          <a:solidFill>
            <a:srgbClr val="7F88C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Freeform 146">
            <a:extLst>
              <a:ext uri="{FF2B5EF4-FFF2-40B4-BE49-F238E27FC236}">
                <a16:creationId xmlns:a16="http://schemas.microsoft.com/office/drawing/2014/main" id="{E382CA99-D28E-492D-B215-279F0BB7FC8E}"/>
              </a:ext>
            </a:extLst>
          </p:cNvPr>
          <p:cNvSpPr>
            <a:spLocks/>
          </p:cNvSpPr>
          <p:nvPr/>
        </p:nvSpPr>
        <p:spPr bwMode="auto">
          <a:xfrm>
            <a:off x="4921951" y="2620615"/>
            <a:ext cx="1492250" cy="1060450"/>
          </a:xfrm>
          <a:custGeom>
            <a:avLst/>
            <a:gdLst>
              <a:gd name="T0" fmla="*/ 3762 w 3763"/>
              <a:gd name="T1" fmla="*/ 348 h 2670"/>
              <a:gd name="T2" fmla="*/ 3750 w 3763"/>
              <a:gd name="T3" fmla="*/ 487 h 2670"/>
              <a:gd name="T4" fmla="*/ 3714 w 3763"/>
              <a:gd name="T5" fmla="*/ 765 h 2670"/>
              <a:gd name="T6" fmla="*/ 3667 w 3763"/>
              <a:gd name="T7" fmla="*/ 1039 h 2670"/>
              <a:gd name="T8" fmla="*/ 3608 w 3763"/>
              <a:gd name="T9" fmla="*/ 1310 h 2670"/>
              <a:gd name="T10" fmla="*/ 3571 w 3763"/>
              <a:gd name="T11" fmla="*/ 1445 h 2670"/>
              <a:gd name="T12" fmla="*/ 3562 w 3763"/>
              <a:gd name="T13" fmla="*/ 1479 h 2670"/>
              <a:gd name="T14" fmla="*/ 3553 w 3763"/>
              <a:gd name="T15" fmla="*/ 1514 h 2670"/>
              <a:gd name="T16" fmla="*/ 3518 w 3763"/>
              <a:gd name="T17" fmla="*/ 1638 h 2670"/>
              <a:gd name="T18" fmla="*/ 3438 w 3763"/>
              <a:gd name="T19" fmla="*/ 1884 h 2670"/>
              <a:gd name="T20" fmla="*/ 3346 w 3763"/>
              <a:gd name="T21" fmla="*/ 2128 h 2670"/>
              <a:gd name="T22" fmla="*/ 3245 w 3763"/>
              <a:gd name="T23" fmla="*/ 2368 h 2670"/>
              <a:gd name="T24" fmla="*/ 3190 w 3763"/>
              <a:gd name="T25" fmla="*/ 2486 h 2670"/>
              <a:gd name="T26" fmla="*/ 3175 w 3763"/>
              <a:gd name="T27" fmla="*/ 2517 h 2670"/>
              <a:gd name="T28" fmla="*/ 3133 w 3763"/>
              <a:gd name="T29" fmla="*/ 2570 h 2670"/>
              <a:gd name="T30" fmla="*/ 3083 w 3763"/>
              <a:gd name="T31" fmla="*/ 2613 h 2670"/>
              <a:gd name="T32" fmla="*/ 3026 w 3763"/>
              <a:gd name="T33" fmla="*/ 2644 h 2670"/>
              <a:gd name="T34" fmla="*/ 2963 w 3763"/>
              <a:gd name="T35" fmla="*/ 2663 h 2670"/>
              <a:gd name="T36" fmla="*/ 2897 w 3763"/>
              <a:gd name="T37" fmla="*/ 2670 h 2670"/>
              <a:gd name="T38" fmla="*/ 2831 w 3763"/>
              <a:gd name="T39" fmla="*/ 2663 h 2670"/>
              <a:gd name="T40" fmla="*/ 2768 w 3763"/>
              <a:gd name="T41" fmla="*/ 2643 h 2670"/>
              <a:gd name="T42" fmla="*/ 2737 w 3763"/>
              <a:gd name="T43" fmla="*/ 2626 h 2670"/>
              <a:gd name="T44" fmla="*/ 2625 w 3763"/>
              <a:gd name="T45" fmla="*/ 2562 h 2670"/>
              <a:gd name="T46" fmla="*/ 2422 w 3763"/>
              <a:gd name="T47" fmla="*/ 2444 h 2670"/>
              <a:gd name="T48" fmla="*/ 322 w 3763"/>
              <a:gd name="T49" fmla="*/ 1232 h 2670"/>
              <a:gd name="T50" fmla="*/ 275 w 3763"/>
              <a:gd name="T51" fmla="*/ 1203 h 2670"/>
              <a:gd name="T52" fmla="*/ 192 w 3763"/>
              <a:gd name="T53" fmla="*/ 1134 h 2670"/>
              <a:gd name="T54" fmla="*/ 124 w 3763"/>
              <a:gd name="T55" fmla="*/ 1055 h 2670"/>
              <a:gd name="T56" fmla="*/ 69 w 3763"/>
              <a:gd name="T57" fmla="*/ 964 h 2670"/>
              <a:gd name="T58" fmla="*/ 30 w 3763"/>
              <a:gd name="T59" fmla="*/ 868 h 2670"/>
              <a:gd name="T60" fmla="*/ 7 w 3763"/>
              <a:gd name="T61" fmla="*/ 766 h 2670"/>
              <a:gd name="T62" fmla="*/ 0 w 3763"/>
              <a:gd name="T63" fmla="*/ 660 h 2670"/>
              <a:gd name="T64" fmla="*/ 12 w 3763"/>
              <a:gd name="T65" fmla="*/ 552 h 2670"/>
              <a:gd name="T66" fmla="*/ 25 w 3763"/>
              <a:gd name="T67" fmla="*/ 499 h 2670"/>
              <a:gd name="T68" fmla="*/ 26 w 3763"/>
              <a:gd name="T69" fmla="*/ 491 h 2670"/>
              <a:gd name="T70" fmla="*/ 29 w 3763"/>
              <a:gd name="T71" fmla="*/ 482 h 2670"/>
              <a:gd name="T72" fmla="*/ 44 w 3763"/>
              <a:gd name="T73" fmla="*/ 430 h 2670"/>
              <a:gd name="T74" fmla="*/ 89 w 3763"/>
              <a:gd name="T75" fmla="*/ 332 h 2670"/>
              <a:gd name="T76" fmla="*/ 147 w 3763"/>
              <a:gd name="T77" fmla="*/ 243 h 2670"/>
              <a:gd name="T78" fmla="*/ 218 w 3763"/>
              <a:gd name="T79" fmla="*/ 167 h 2670"/>
              <a:gd name="T80" fmla="*/ 301 w 3763"/>
              <a:gd name="T81" fmla="*/ 103 h 2670"/>
              <a:gd name="T82" fmla="*/ 392 w 3763"/>
              <a:gd name="T83" fmla="*/ 53 h 2670"/>
              <a:gd name="T84" fmla="*/ 492 w 3763"/>
              <a:gd name="T85" fmla="*/ 19 h 2670"/>
              <a:gd name="T86" fmla="*/ 598 w 3763"/>
              <a:gd name="T87" fmla="*/ 1 h 2670"/>
              <a:gd name="T88" fmla="*/ 652 w 3763"/>
              <a:gd name="T89" fmla="*/ 0 h 2670"/>
              <a:gd name="T90" fmla="*/ 3439 w 3763"/>
              <a:gd name="T91" fmla="*/ 0 h 2670"/>
              <a:gd name="T92" fmla="*/ 3483 w 3763"/>
              <a:gd name="T93" fmla="*/ 1 h 2670"/>
              <a:gd name="T94" fmla="*/ 3566 w 3763"/>
              <a:gd name="T95" fmla="*/ 24 h 2670"/>
              <a:gd name="T96" fmla="*/ 3639 w 3763"/>
              <a:gd name="T97" fmla="*/ 67 h 2670"/>
              <a:gd name="T98" fmla="*/ 3698 w 3763"/>
              <a:gd name="T99" fmla="*/ 127 h 2670"/>
              <a:gd name="T100" fmla="*/ 3720 w 3763"/>
              <a:gd name="T101" fmla="*/ 162 h 2670"/>
              <a:gd name="T102" fmla="*/ 3732 w 3763"/>
              <a:gd name="T103" fmla="*/ 183 h 2670"/>
              <a:gd name="T104" fmla="*/ 3749 w 3763"/>
              <a:gd name="T105" fmla="*/ 227 h 2670"/>
              <a:gd name="T106" fmla="*/ 3759 w 3763"/>
              <a:gd name="T107" fmla="*/ 273 h 2670"/>
              <a:gd name="T108" fmla="*/ 3763 w 3763"/>
              <a:gd name="T109" fmla="*/ 323 h 2670"/>
              <a:gd name="T110" fmla="*/ 3762 w 3763"/>
              <a:gd name="T111" fmla="*/ 348 h 26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763" h="2670">
                <a:moveTo>
                  <a:pt x="3762" y="348"/>
                </a:moveTo>
                <a:lnTo>
                  <a:pt x="3750" y="487"/>
                </a:lnTo>
                <a:lnTo>
                  <a:pt x="3714" y="765"/>
                </a:lnTo>
                <a:lnTo>
                  <a:pt x="3667" y="1039"/>
                </a:lnTo>
                <a:lnTo>
                  <a:pt x="3608" y="1310"/>
                </a:lnTo>
                <a:lnTo>
                  <a:pt x="3571" y="1445"/>
                </a:lnTo>
                <a:lnTo>
                  <a:pt x="3562" y="1479"/>
                </a:lnTo>
                <a:lnTo>
                  <a:pt x="3553" y="1514"/>
                </a:lnTo>
                <a:lnTo>
                  <a:pt x="3518" y="1638"/>
                </a:lnTo>
                <a:lnTo>
                  <a:pt x="3438" y="1884"/>
                </a:lnTo>
                <a:lnTo>
                  <a:pt x="3346" y="2128"/>
                </a:lnTo>
                <a:lnTo>
                  <a:pt x="3245" y="2368"/>
                </a:lnTo>
                <a:lnTo>
                  <a:pt x="3190" y="2486"/>
                </a:lnTo>
                <a:lnTo>
                  <a:pt x="3175" y="2517"/>
                </a:lnTo>
                <a:lnTo>
                  <a:pt x="3133" y="2570"/>
                </a:lnTo>
                <a:lnTo>
                  <a:pt x="3083" y="2613"/>
                </a:lnTo>
                <a:lnTo>
                  <a:pt x="3026" y="2644"/>
                </a:lnTo>
                <a:lnTo>
                  <a:pt x="2963" y="2663"/>
                </a:lnTo>
                <a:lnTo>
                  <a:pt x="2897" y="2670"/>
                </a:lnTo>
                <a:lnTo>
                  <a:pt x="2831" y="2663"/>
                </a:lnTo>
                <a:lnTo>
                  <a:pt x="2768" y="2643"/>
                </a:lnTo>
                <a:lnTo>
                  <a:pt x="2737" y="2626"/>
                </a:lnTo>
                <a:lnTo>
                  <a:pt x="2625" y="2562"/>
                </a:lnTo>
                <a:lnTo>
                  <a:pt x="2422" y="2444"/>
                </a:lnTo>
                <a:lnTo>
                  <a:pt x="322" y="1232"/>
                </a:lnTo>
                <a:lnTo>
                  <a:pt x="275" y="1203"/>
                </a:lnTo>
                <a:lnTo>
                  <a:pt x="192" y="1134"/>
                </a:lnTo>
                <a:lnTo>
                  <a:pt x="124" y="1055"/>
                </a:lnTo>
                <a:lnTo>
                  <a:pt x="69" y="964"/>
                </a:lnTo>
                <a:lnTo>
                  <a:pt x="30" y="868"/>
                </a:lnTo>
                <a:lnTo>
                  <a:pt x="7" y="766"/>
                </a:lnTo>
                <a:lnTo>
                  <a:pt x="0" y="660"/>
                </a:lnTo>
                <a:lnTo>
                  <a:pt x="12" y="552"/>
                </a:lnTo>
                <a:lnTo>
                  <a:pt x="25" y="499"/>
                </a:lnTo>
                <a:lnTo>
                  <a:pt x="26" y="491"/>
                </a:lnTo>
                <a:lnTo>
                  <a:pt x="29" y="482"/>
                </a:lnTo>
                <a:lnTo>
                  <a:pt x="44" y="430"/>
                </a:lnTo>
                <a:lnTo>
                  <a:pt x="89" y="332"/>
                </a:lnTo>
                <a:lnTo>
                  <a:pt x="147" y="243"/>
                </a:lnTo>
                <a:lnTo>
                  <a:pt x="218" y="167"/>
                </a:lnTo>
                <a:lnTo>
                  <a:pt x="301" y="103"/>
                </a:lnTo>
                <a:lnTo>
                  <a:pt x="392" y="53"/>
                </a:lnTo>
                <a:lnTo>
                  <a:pt x="492" y="19"/>
                </a:lnTo>
                <a:lnTo>
                  <a:pt x="598" y="1"/>
                </a:lnTo>
                <a:lnTo>
                  <a:pt x="652" y="0"/>
                </a:lnTo>
                <a:lnTo>
                  <a:pt x="3439" y="0"/>
                </a:lnTo>
                <a:lnTo>
                  <a:pt x="3483" y="1"/>
                </a:lnTo>
                <a:lnTo>
                  <a:pt x="3566" y="24"/>
                </a:lnTo>
                <a:lnTo>
                  <a:pt x="3639" y="67"/>
                </a:lnTo>
                <a:lnTo>
                  <a:pt x="3698" y="127"/>
                </a:lnTo>
                <a:lnTo>
                  <a:pt x="3720" y="162"/>
                </a:lnTo>
                <a:lnTo>
                  <a:pt x="3732" y="183"/>
                </a:lnTo>
                <a:lnTo>
                  <a:pt x="3749" y="227"/>
                </a:lnTo>
                <a:lnTo>
                  <a:pt x="3759" y="273"/>
                </a:lnTo>
                <a:lnTo>
                  <a:pt x="3763" y="323"/>
                </a:lnTo>
                <a:lnTo>
                  <a:pt x="3762" y="348"/>
                </a:lnTo>
                <a:close/>
              </a:path>
            </a:pathLst>
          </a:custGeom>
          <a:solidFill>
            <a:srgbClr val="1464A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47">
            <a:extLst>
              <a:ext uri="{FF2B5EF4-FFF2-40B4-BE49-F238E27FC236}">
                <a16:creationId xmlns:a16="http://schemas.microsoft.com/office/drawing/2014/main" id="{A9351300-A954-4863-8417-B000B848A393}"/>
              </a:ext>
            </a:extLst>
          </p:cNvPr>
          <p:cNvSpPr>
            <a:spLocks/>
          </p:cNvSpPr>
          <p:nvPr/>
        </p:nvSpPr>
        <p:spPr bwMode="auto">
          <a:xfrm>
            <a:off x="1943801" y="528290"/>
            <a:ext cx="1414463" cy="1412875"/>
          </a:xfrm>
          <a:custGeom>
            <a:avLst/>
            <a:gdLst>
              <a:gd name="T0" fmla="*/ 3367 w 3561"/>
              <a:gd name="T1" fmla="*/ 3360 h 3563"/>
              <a:gd name="T2" fmla="*/ 3363 w 3561"/>
              <a:gd name="T3" fmla="*/ 3364 h 3563"/>
              <a:gd name="T4" fmla="*/ 3361 w 3561"/>
              <a:gd name="T5" fmla="*/ 3367 h 3563"/>
              <a:gd name="T6" fmla="*/ 3323 w 3561"/>
              <a:gd name="T7" fmla="*/ 3403 h 3563"/>
              <a:gd name="T8" fmla="*/ 3240 w 3561"/>
              <a:gd name="T9" fmla="*/ 3464 h 3563"/>
              <a:gd name="T10" fmla="*/ 3152 w 3561"/>
              <a:gd name="T11" fmla="*/ 3509 h 3563"/>
              <a:gd name="T12" fmla="*/ 3059 w 3561"/>
              <a:gd name="T13" fmla="*/ 3542 h 3563"/>
              <a:gd name="T14" fmla="*/ 2961 w 3561"/>
              <a:gd name="T15" fmla="*/ 3560 h 3563"/>
              <a:gd name="T16" fmla="*/ 2863 w 3561"/>
              <a:gd name="T17" fmla="*/ 3563 h 3563"/>
              <a:gd name="T18" fmla="*/ 2764 w 3561"/>
              <a:gd name="T19" fmla="*/ 3550 h 3563"/>
              <a:gd name="T20" fmla="*/ 2667 w 3561"/>
              <a:gd name="T21" fmla="*/ 3521 h 3563"/>
              <a:gd name="T22" fmla="*/ 2620 w 3561"/>
              <a:gd name="T23" fmla="*/ 3502 h 3563"/>
              <a:gd name="T24" fmla="*/ 2596 w 3561"/>
              <a:gd name="T25" fmla="*/ 3490 h 3563"/>
              <a:gd name="T26" fmla="*/ 2573 w 3561"/>
              <a:gd name="T27" fmla="*/ 3476 h 3563"/>
              <a:gd name="T28" fmla="*/ 2473 w 3561"/>
              <a:gd name="T29" fmla="*/ 3419 h 3563"/>
              <a:gd name="T30" fmla="*/ 162 w 3561"/>
              <a:gd name="T31" fmla="*/ 2084 h 3563"/>
              <a:gd name="T32" fmla="*/ 132 w 3561"/>
              <a:gd name="T33" fmla="*/ 2066 h 3563"/>
              <a:gd name="T34" fmla="*/ 81 w 3561"/>
              <a:gd name="T35" fmla="*/ 2020 h 3563"/>
              <a:gd name="T36" fmla="*/ 42 w 3561"/>
              <a:gd name="T37" fmla="*/ 1966 h 3563"/>
              <a:gd name="T38" fmla="*/ 15 w 3561"/>
              <a:gd name="T39" fmla="*/ 1906 h 3563"/>
              <a:gd name="T40" fmla="*/ 1 w 3561"/>
              <a:gd name="T41" fmla="*/ 1843 h 3563"/>
              <a:gd name="T42" fmla="*/ 0 w 3561"/>
              <a:gd name="T43" fmla="*/ 1778 h 3563"/>
              <a:gd name="T44" fmla="*/ 11 w 3561"/>
              <a:gd name="T45" fmla="*/ 1712 h 3563"/>
              <a:gd name="T46" fmla="*/ 37 w 3561"/>
              <a:gd name="T47" fmla="*/ 1650 h 3563"/>
              <a:gd name="T48" fmla="*/ 55 w 3561"/>
              <a:gd name="T49" fmla="*/ 1620 h 3563"/>
              <a:gd name="T50" fmla="*/ 136 w 3561"/>
              <a:gd name="T51" fmla="*/ 1507 h 3563"/>
              <a:gd name="T52" fmla="*/ 304 w 3561"/>
              <a:gd name="T53" fmla="*/ 1285 h 3563"/>
              <a:gd name="T54" fmla="*/ 483 w 3561"/>
              <a:gd name="T55" fmla="*/ 1071 h 3563"/>
              <a:gd name="T56" fmla="*/ 670 w 3561"/>
              <a:gd name="T57" fmla="*/ 867 h 3563"/>
              <a:gd name="T58" fmla="*/ 867 w 3561"/>
              <a:gd name="T59" fmla="*/ 671 h 3563"/>
              <a:gd name="T60" fmla="*/ 1072 w 3561"/>
              <a:gd name="T61" fmla="*/ 483 h 3563"/>
              <a:gd name="T62" fmla="*/ 1284 w 3561"/>
              <a:gd name="T63" fmla="*/ 305 h 3563"/>
              <a:gd name="T64" fmla="*/ 1506 w 3561"/>
              <a:gd name="T65" fmla="*/ 137 h 3563"/>
              <a:gd name="T66" fmla="*/ 1620 w 3561"/>
              <a:gd name="T67" fmla="*/ 57 h 3563"/>
              <a:gd name="T68" fmla="*/ 1650 w 3561"/>
              <a:gd name="T69" fmla="*/ 37 h 3563"/>
              <a:gd name="T70" fmla="*/ 1712 w 3561"/>
              <a:gd name="T71" fmla="*/ 11 h 3563"/>
              <a:gd name="T72" fmla="*/ 1777 w 3561"/>
              <a:gd name="T73" fmla="*/ 0 h 3563"/>
              <a:gd name="T74" fmla="*/ 1843 w 3561"/>
              <a:gd name="T75" fmla="*/ 1 h 3563"/>
              <a:gd name="T76" fmla="*/ 1906 w 3561"/>
              <a:gd name="T77" fmla="*/ 15 h 3563"/>
              <a:gd name="T78" fmla="*/ 1966 w 3561"/>
              <a:gd name="T79" fmla="*/ 42 h 3563"/>
              <a:gd name="T80" fmla="*/ 2019 w 3561"/>
              <a:gd name="T81" fmla="*/ 81 h 3563"/>
              <a:gd name="T82" fmla="*/ 2066 w 3561"/>
              <a:gd name="T83" fmla="*/ 132 h 3563"/>
              <a:gd name="T84" fmla="*/ 2084 w 3561"/>
              <a:gd name="T85" fmla="*/ 162 h 3563"/>
              <a:gd name="T86" fmla="*/ 3476 w 3561"/>
              <a:gd name="T87" fmla="*/ 2574 h 3563"/>
              <a:gd name="T88" fmla="*/ 3495 w 3561"/>
              <a:gd name="T89" fmla="*/ 2609 h 3563"/>
              <a:gd name="T90" fmla="*/ 3526 w 3561"/>
              <a:gd name="T91" fmla="*/ 2683 h 3563"/>
              <a:gd name="T92" fmla="*/ 3538 w 3561"/>
              <a:gd name="T93" fmla="*/ 2721 h 3563"/>
              <a:gd name="T94" fmla="*/ 3548 w 3561"/>
              <a:gd name="T95" fmla="*/ 2762 h 3563"/>
              <a:gd name="T96" fmla="*/ 3555 w 3561"/>
              <a:gd name="T97" fmla="*/ 2803 h 3563"/>
              <a:gd name="T98" fmla="*/ 3560 w 3561"/>
              <a:gd name="T99" fmla="*/ 2841 h 3563"/>
              <a:gd name="T100" fmla="*/ 3561 w 3561"/>
              <a:gd name="T101" fmla="*/ 2916 h 3563"/>
              <a:gd name="T102" fmla="*/ 3555 w 3561"/>
              <a:gd name="T103" fmla="*/ 2991 h 3563"/>
              <a:gd name="T104" fmla="*/ 3539 w 3561"/>
              <a:gd name="T105" fmla="*/ 3065 h 3563"/>
              <a:gd name="T106" fmla="*/ 3516 w 3561"/>
              <a:gd name="T107" fmla="*/ 3136 h 3563"/>
              <a:gd name="T108" fmla="*/ 3484 w 3561"/>
              <a:gd name="T109" fmla="*/ 3205 h 3563"/>
              <a:gd name="T110" fmla="*/ 3444 w 3561"/>
              <a:gd name="T111" fmla="*/ 3271 h 3563"/>
              <a:gd name="T112" fmla="*/ 3394 w 3561"/>
              <a:gd name="T113" fmla="*/ 3332 h 3563"/>
              <a:gd name="T114" fmla="*/ 3367 w 3561"/>
              <a:gd name="T115" fmla="*/ 3360 h 35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561" h="3563">
                <a:moveTo>
                  <a:pt x="3367" y="3360"/>
                </a:moveTo>
                <a:lnTo>
                  <a:pt x="3363" y="3364"/>
                </a:lnTo>
                <a:lnTo>
                  <a:pt x="3361" y="3367"/>
                </a:lnTo>
                <a:lnTo>
                  <a:pt x="3323" y="3403"/>
                </a:lnTo>
                <a:lnTo>
                  <a:pt x="3240" y="3464"/>
                </a:lnTo>
                <a:lnTo>
                  <a:pt x="3152" y="3509"/>
                </a:lnTo>
                <a:lnTo>
                  <a:pt x="3059" y="3542"/>
                </a:lnTo>
                <a:lnTo>
                  <a:pt x="2961" y="3560"/>
                </a:lnTo>
                <a:lnTo>
                  <a:pt x="2863" y="3563"/>
                </a:lnTo>
                <a:lnTo>
                  <a:pt x="2764" y="3550"/>
                </a:lnTo>
                <a:lnTo>
                  <a:pt x="2667" y="3521"/>
                </a:lnTo>
                <a:lnTo>
                  <a:pt x="2620" y="3502"/>
                </a:lnTo>
                <a:lnTo>
                  <a:pt x="2596" y="3490"/>
                </a:lnTo>
                <a:lnTo>
                  <a:pt x="2573" y="3476"/>
                </a:lnTo>
                <a:lnTo>
                  <a:pt x="2473" y="3419"/>
                </a:lnTo>
                <a:lnTo>
                  <a:pt x="162" y="2084"/>
                </a:lnTo>
                <a:lnTo>
                  <a:pt x="132" y="2066"/>
                </a:lnTo>
                <a:lnTo>
                  <a:pt x="81" y="2020"/>
                </a:lnTo>
                <a:lnTo>
                  <a:pt x="42" y="1966"/>
                </a:lnTo>
                <a:lnTo>
                  <a:pt x="15" y="1906"/>
                </a:lnTo>
                <a:lnTo>
                  <a:pt x="1" y="1843"/>
                </a:lnTo>
                <a:lnTo>
                  <a:pt x="0" y="1778"/>
                </a:lnTo>
                <a:lnTo>
                  <a:pt x="11" y="1712"/>
                </a:lnTo>
                <a:lnTo>
                  <a:pt x="37" y="1650"/>
                </a:lnTo>
                <a:lnTo>
                  <a:pt x="55" y="1620"/>
                </a:lnTo>
                <a:lnTo>
                  <a:pt x="136" y="1507"/>
                </a:lnTo>
                <a:lnTo>
                  <a:pt x="304" y="1285"/>
                </a:lnTo>
                <a:lnTo>
                  <a:pt x="483" y="1071"/>
                </a:lnTo>
                <a:lnTo>
                  <a:pt x="670" y="867"/>
                </a:lnTo>
                <a:lnTo>
                  <a:pt x="867" y="671"/>
                </a:lnTo>
                <a:lnTo>
                  <a:pt x="1072" y="483"/>
                </a:lnTo>
                <a:lnTo>
                  <a:pt x="1284" y="305"/>
                </a:lnTo>
                <a:lnTo>
                  <a:pt x="1506" y="137"/>
                </a:lnTo>
                <a:lnTo>
                  <a:pt x="1620" y="57"/>
                </a:lnTo>
                <a:lnTo>
                  <a:pt x="1650" y="37"/>
                </a:lnTo>
                <a:lnTo>
                  <a:pt x="1712" y="11"/>
                </a:lnTo>
                <a:lnTo>
                  <a:pt x="1777" y="0"/>
                </a:lnTo>
                <a:lnTo>
                  <a:pt x="1843" y="1"/>
                </a:lnTo>
                <a:lnTo>
                  <a:pt x="1906" y="15"/>
                </a:lnTo>
                <a:lnTo>
                  <a:pt x="1966" y="42"/>
                </a:lnTo>
                <a:lnTo>
                  <a:pt x="2019" y="81"/>
                </a:lnTo>
                <a:lnTo>
                  <a:pt x="2066" y="132"/>
                </a:lnTo>
                <a:lnTo>
                  <a:pt x="2084" y="162"/>
                </a:lnTo>
                <a:lnTo>
                  <a:pt x="3476" y="2574"/>
                </a:lnTo>
                <a:lnTo>
                  <a:pt x="3495" y="2609"/>
                </a:lnTo>
                <a:lnTo>
                  <a:pt x="3526" y="2683"/>
                </a:lnTo>
                <a:lnTo>
                  <a:pt x="3538" y="2721"/>
                </a:lnTo>
                <a:lnTo>
                  <a:pt x="3548" y="2762"/>
                </a:lnTo>
                <a:lnTo>
                  <a:pt x="3555" y="2803"/>
                </a:lnTo>
                <a:lnTo>
                  <a:pt x="3560" y="2841"/>
                </a:lnTo>
                <a:lnTo>
                  <a:pt x="3561" y="2916"/>
                </a:lnTo>
                <a:lnTo>
                  <a:pt x="3555" y="2991"/>
                </a:lnTo>
                <a:lnTo>
                  <a:pt x="3539" y="3065"/>
                </a:lnTo>
                <a:lnTo>
                  <a:pt x="3516" y="3136"/>
                </a:lnTo>
                <a:lnTo>
                  <a:pt x="3484" y="3205"/>
                </a:lnTo>
                <a:lnTo>
                  <a:pt x="3444" y="3271"/>
                </a:lnTo>
                <a:lnTo>
                  <a:pt x="3394" y="3332"/>
                </a:lnTo>
                <a:lnTo>
                  <a:pt x="3367" y="3360"/>
                </a:lnTo>
                <a:close/>
              </a:path>
            </a:pathLst>
          </a:custGeom>
          <a:solidFill>
            <a:srgbClr val="75C4A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148">
            <a:extLst>
              <a:ext uri="{FF2B5EF4-FFF2-40B4-BE49-F238E27FC236}">
                <a16:creationId xmlns:a16="http://schemas.microsoft.com/office/drawing/2014/main" id="{BC30FC63-5883-479D-8F3E-93C16CD146C8}"/>
              </a:ext>
            </a:extLst>
          </p:cNvPr>
          <p:cNvSpPr>
            <a:spLocks/>
          </p:cNvSpPr>
          <p:nvPr/>
        </p:nvSpPr>
        <p:spPr bwMode="auto">
          <a:xfrm>
            <a:off x="4037713" y="123478"/>
            <a:ext cx="1060450" cy="1493838"/>
          </a:xfrm>
          <a:custGeom>
            <a:avLst/>
            <a:gdLst>
              <a:gd name="T0" fmla="*/ 2627 w 2671"/>
              <a:gd name="T1" fmla="*/ 1028 h 3763"/>
              <a:gd name="T2" fmla="*/ 2334 w 2671"/>
              <a:gd name="T3" fmla="*/ 1535 h 3763"/>
              <a:gd name="T4" fmla="*/ 2294 w 2671"/>
              <a:gd name="T5" fmla="*/ 1603 h 3763"/>
              <a:gd name="T6" fmla="*/ 1717 w 2671"/>
              <a:gd name="T7" fmla="*/ 2601 h 3763"/>
              <a:gd name="T8" fmla="*/ 1685 w 2671"/>
              <a:gd name="T9" fmla="*/ 2660 h 3763"/>
              <a:gd name="T10" fmla="*/ 1652 w 2671"/>
              <a:gd name="T11" fmla="*/ 2714 h 3763"/>
              <a:gd name="T12" fmla="*/ 1232 w 2671"/>
              <a:gd name="T13" fmla="*/ 3441 h 3763"/>
              <a:gd name="T14" fmla="*/ 1204 w 2671"/>
              <a:gd name="T15" fmla="*/ 3488 h 3763"/>
              <a:gd name="T16" fmla="*/ 1135 w 2671"/>
              <a:gd name="T17" fmla="*/ 3571 h 3763"/>
              <a:gd name="T18" fmla="*/ 1055 w 2671"/>
              <a:gd name="T19" fmla="*/ 3640 h 3763"/>
              <a:gd name="T20" fmla="*/ 965 w 2671"/>
              <a:gd name="T21" fmla="*/ 3694 h 3763"/>
              <a:gd name="T22" fmla="*/ 868 w 2671"/>
              <a:gd name="T23" fmla="*/ 3733 h 3763"/>
              <a:gd name="T24" fmla="*/ 766 w 2671"/>
              <a:gd name="T25" fmla="*/ 3756 h 3763"/>
              <a:gd name="T26" fmla="*/ 659 w 2671"/>
              <a:gd name="T27" fmla="*/ 3763 h 3763"/>
              <a:gd name="T28" fmla="*/ 553 w 2671"/>
              <a:gd name="T29" fmla="*/ 3752 h 3763"/>
              <a:gd name="T30" fmla="*/ 499 w 2671"/>
              <a:gd name="T31" fmla="*/ 3739 h 3763"/>
              <a:gd name="T32" fmla="*/ 491 w 2671"/>
              <a:gd name="T33" fmla="*/ 3737 h 3763"/>
              <a:gd name="T34" fmla="*/ 483 w 2671"/>
              <a:gd name="T35" fmla="*/ 3736 h 3763"/>
              <a:gd name="T36" fmla="*/ 431 w 2671"/>
              <a:gd name="T37" fmla="*/ 3720 h 3763"/>
              <a:gd name="T38" fmla="*/ 333 w 2671"/>
              <a:gd name="T39" fmla="*/ 3676 h 3763"/>
              <a:gd name="T40" fmla="*/ 245 w 2671"/>
              <a:gd name="T41" fmla="*/ 3616 h 3763"/>
              <a:gd name="T42" fmla="*/ 168 w 2671"/>
              <a:gd name="T43" fmla="*/ 3545 h 3763"/>
              <a:gd name="T44" fmla="*/ 105 w 2671"/>
              <a:gd name="T45" fmla="*/ 3463 h 3763"/>
              <a:gd name="T46" fmla="*/ 54 w 2671"/>
              <a:gd name="T47" fmla="*/ 3371 h 3763"/>
              <a:gd name="T48" fmla="*/ 19 w 2671"/>
              <a:gd name="T49" fmla="*/ 3272 h 3763"/>
              <a:gd name="T50" fmla="*/ 2 w 2671"/>
              <a:gd name="T51" fmla="*/ 3167 h 3763"/>
              <a:gd name="T52" fmla="*/ 0 w 2671"/>
              <a:gd name="T53" fmla="*/ 3112 h 3763"/>
              <a:gd name="T54" fmla="*/ 0 w 2671"/>
              <a:gd name="T55" fmla="*/ 325 h 3763"/>
              <a:gd name="T56" fmla="*/ 1 w 2671"/>
              <a:gd name="T57" fmla="*/ 290 h 3763"/>
              <a:gd name="T58" fmla="*/ 15 w 2671"/>
              <a:gd name="T59" fmla="*/ 224 h 3763"/>
              <a:gd name="T60" fmla="*/ 42 w 2671"/>
              <a:gd name="T61" fmla="*/ 163 h 3763"/>
              <a:gd name="T62" fmla="*/ 81 w 2671"/>
              <a:gd name="T63" fmla="*/ 110 h 3763"/>
              <a:gd name="T64" fmla="*/ 128 w 2671"/>
              <a:gd name="T65" fmla="*/ 66 h 3763"/>
              <a:gd name="T66" fmla="*/ 185 w 2671"/>
              <a:gd name="T67" fmla="*/ 31 h 3763"/>
              <a:gd name="T68" fmla="*/ 247 w 2671"/>
              <a:gd name="T69" fmla="*/ 9 h 3763"/>
              <a:gd name="T70" fmla="*/ 313 w 2671"/>
              <a:gd name="T71" fmla="*/ 0 h 3763"/>
              <a:gd name="T72" fmla="*/ 348 w 2671"/>
              <a:gd name="T73" fmla="*/ 3 h 3763"/>
              <a:gd name="T74" fmla="*/ 488 w 2671"/>
              <a:gd name="T75" fmla="*/ 14 h 3763"/>
              <a:gd name="T76" fmla="*/ 764 w 2671"/>
              <a:gd name="T77" fmla="*/ 49 h 3763"/>
              <a:gd name="T78" fmla="*/ 1038 w 2671"/>
              <a:gd name="T79" fmla="*/ 97 h 3763"/>
              <a:gd name="T80" fmla="*/ 1310 w 2671"/>
              <a:gd name="T81" fmla="*/ 157 h 3763"/>
              <a:gd name="T82" fmla="*/ 1578 w 2671"/>
              <a:gd name="T83" fmla="*/ 228 h 3763"/>
              <a:gd name="T84" fmla="*/ 1843 w 2671"/>
              <a:gd name="T85" fmla="*/ 312 h 3763"/>
              <a:gd name="T86" fmla="*/ 2103 w 2671"/>
              <a:gd name="T87" fmla="*/ 407 h 3763"/>
              <a:gd name="T88" fmla="*/ 2360 w 2671"/>
              <a:gd name="T89" fmla="*/ 515 h 3763"/>
              <a:gd name="T90" fmla="*/ 2486 w 2671"/>
              <a:gd name="T91" fmla="*/ 574 h 3763"/>
              <a:gd name="T92" fmla="*/ 2517 w 2671"/>
              <a:gd name="T93" fmla="*/ 590 h 3763"/>
              <a:gd name="T94" fmla="*/ 2571 w 2671"/>
              <a:gd name="T95" fmla="*/ 631 h 3763"/>
              <a:gd name="T96" fmla="*/ 2614 w 2671"/>
              <a:gd name="T97" fmla="*/ 682 h 3763"/>
              <a:gd name="T98" fmla="*/ 2645 w 2671"/>
              <a:gd name="T99" fmla="*/ 739 h 3763"/>
              <a:gd name="T100" fmla="*/ 2664 w 2671"/>
              <a:gd name="T101" fmla="*/ 801 h 3763"/>
              <a:gd name="T102" fmla="*/ 2671 w 2671"/>
              <a:gd name="T103" fmla="*/ 866 h 3763"/>
              <a:gd name="T104" fmla="*/ 2663 w 2671"/>
              <a:gd name="T105" fmla="*/ 932 h 3763"/>
              <a:gd name="T106" fmla="*/ 2642 w 2671"/>
              <a:gd name="T107" fmla="*/ 997 h 3763"/>
              <a:gd name="T108" fmla="*/ 2627 w 2671"/>
              <a:gd name="T109" fmla="*/ 1028 h 37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671" h="3763">
                <a:moveTo>
                  <a:pt x="2627" y="1028"/>
                </a:moveTo>
                <a:lnTo>
                  <a:pt x="2334" y="1535"/>
                </a:lnTo>
                <a:lnTo>
                  <a:pt x="2294" y="1603"/>
                </a:lnTo>
                <a:lnTo>
                  <a:pt x="1717" y="2601"/>
                </a:lnTo>
                <a:lnTo>
                  <a:pt x="1685" y="2660"/>
                </a:lnTo>
                <a:lnTo>
                  <a:pt x="1652" y="2714"/>
                </a:lnTo>
                <a:lnTo>
                  <a:pt x="1232" y="3441"/>
                </a:lnTo>
                <a:lnTo>
                  <a:pt x="1204" y="3488"/>
                </a:lnTo>
                <a:lnTo>
                  <a:pt x="1135" y="3571"/>
                </a:lnTo>
                <a:lnTo>
                  <a:pt x="1055" y="3640"/>
                </a:lnTo>
                <a:lnTo>
                  <a:pt x="965" y="3694"/>
                </a:lnTo>
                <a:lnTo>
                  <a:pt x="868" y="3733"/>
                </a:lnTo>
                <a:lnTo>
                  <a:pt x="766" y="3756"/>
                </a:lnTo>
                <a:lnTo>
                  <a:pt x="659" y="3763"/>
                </a:lnTo>
                <a:lnTo>
                  <a:pt x="553" y="3752"/>
                </a:lnTo>
                <a:lnTo>
                  <a:pt x="499" y="3739"/>
                </a:lnTo>
                <a:lnTo>
                  <a:pt x="491" y="3737"/>
                </a:lnTo>
                <a:lnTo>
                  <a:pt x="483" y="3736"/>
                </a:lnTo>
                <a:lnTo>
                  <a:pt x="431" y="3720"/>
                </a:lnTo>
                <a:lnTo>
                  <a:pt x="333" y="3676"/>
                </a:lnTo>
                <a:lnTo>
                  <a:pt x="245" y="3616"/>
                </a:lnTo>
                <a:lnTo>
                  <a:pt x="168" y="3545"/>
                </a:lnTo>
                <a:lnTo>
                  <a:pt x="105" y="3463"/>
                </a:lnTo>
                <a:lnTo>
                  <a:pt x="54" y="3371"/>
                </a:lnTo>
                <a:lnTo>
                  <a:pt x="19" y="3272"/>
                </a:lnTo>
                <a:lnTo>
                  <a:pt x="2" y="3167"/>
                </a:lnTo>
                <a:lnTo>
                  <a:pt x="0" y="3112"/>
                </a:lnTo>
                <a:lnTo>
                  <a:pt x="0" y="325"/>
                </a:lnTo>
                <a:lnTo>
                  <a:pt x="1" y="290"/>
                </a:lnTo>
                <a:lnTo>
                  <a:pt x="15" y="224"/>
                </a:lnTo>
                <a:lnTo>
                  <a:pt x="42" y="163"/>
                </a:lnTo>
                <a:lnTo>
                  <a:pt x="81" y="110"/>
                </a:lnTo>
                <a:lnTo>
                  <a:pt x="128" y="66"/>
                </a:lnTo>
                <a:lnTo>
                  <a:pt x="185" y="31"/>
                </a:lnTo>
                <a:lnTo>
                  <a:pt x="247" y="9"/>
                </a:lnTo>
                <a:lnTo>
                  <a:pt x="313" y="0"/>
                </a:lnTo>
                <a:lnTo>
                  <a:pt x="348" y="3"/>
                </a:lnTo>
                <a:lnTo>
                  <a:pt x="488" y="14"/>
                </a:lnTo>
                <a:lnTo>
                  <a:pt x="764" y="49"/>
                </a:lnTo>
                <a:lnTo>
                  <a:pt x="1038" y="97"/>
                </a:lnTo>
                <a:lnTo>
                  <a:pt x="1310" y="157"/>
                </a:lnTo>
                <a:lnTo>
                  <a:pt x="1578" y="228"/>
                </a:lnTo>
                <a:lnTo>
                  <a:pt x="1843" y="312"/>
                </a:lnTo>
                <a:lnTo>
                  <a:pt x="2103" y="407"/>
                </a:lnTo>
                <a:lnTo>
                  <a:pt x="2360" y="515"/>
                </a:lnTo>
                <a:lnTo>
                  <a:pt x="2486" y="574"/>
                </a:lnTo>
                <a:lnTo>
                  <a:pt x="2517" y="590"/>
                </a:lnTo>
                <a:lnTo>
                  <a:pt x="2571" y="631"/>
                </a:lnTo>
                <a:lnTo>
                  <a:pt x="2614" y="682"/>
                </a:lnTo>
                <a:lnTo>
                  <a:pt x="2645" y="739"/>
                </a:lnTo>
                <a:lnTo>
                  <a:pt x="2664" y="801"/>
                </a:lnTo>
                <a:lnTo>
                  <a:pt x="2671" y="866"/>
                </a:lnTo>
                <a:lnTo>
                  <a:pt x="2663" y="932"/>
                </a:lnTo>
                <a:lnTo>
                  <a:pt x="2642" y="997"/>
                </a:lnTo>
                <a:lnTo>
                  <a:pt x="2627" y="1028"/>
                </a:lnTo>
                <a:close/>
              </a:path>
            </a:pathLst>
          </a:custGeom>
          <a:solidFill>
            <a:srgbClr val="7864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149">
            <a:extLst>
              <a:ext uri="{FF2B5EF4-FFF2-40B4-BE49-F238E27FC236}">
                <a16:creationId xmlns:a16="http://schemas.microsoft.com/office/drawing/2014/main" id="{6C05212C-5784-4681-9CD8-09B606E31FB9}"/>
              </a:ext>
            </a:extLst>
          </p:cNvPr>
          <p:cNvSpPr>
            <a:spLocks/>
          </p:cNvSpPr>
          <p:nvPr/>
        </p:nvSpPr>
        <p:spPr bwMode="auto">
          <a:xfrm>
            <a:off x="1540576" y="2620615"/>
            <a:ext cx="1493838" cy="1060450"/>
          </a:xfrm>
          <a:custGeom>
            <a:avLst/>
            <a:gdLst>
              <a:gd name="T0" fmla="*/ 3441 w 3763"/>
              <a:gd name="T1" fmla="*/ 1232 h 2670"/>
              <a:gd name="T2" fmla="*/ 3041 w 3763"/>
              <a:gd name="T3" fmla="*/ 1463 h 2670"/>
              <a:gd name="T4" fmla="*/ 2974 w 3763"/>
              <a:gd name="T5" fmla="*/ 1502 h 2670"/>
              <a:gd name="T6" fmla="*/ 1633 w 3763"/>
              <a:gd name="T7" fmla="*/ 2276 h 2670"/>
              <a:gd name="T8" fmla="*/ 1566 w 3763"/>
              <a:gd name="T9" fmla="*/ 2315 h 2670"/>
              <a:gd name="T10" fmla="*/ 1028 w 3763"/>
              <a:gd name="T11" fmla="*/ 2626 h 2670"/>
              <a:gd name="T12" fmla="*/ 997 w 3763"/>
              <a:gd name="T13" fmla="*/ 2643 h 2670"/>
              <a:gd name="T14" fmla="*/ 932 w 3763"/>
              <a:gd name="T15" fmla="*/ 2663 h 2670"/>
              <a:gd name="T16" fmla="*/ 866 w 3763"/>
              <a:gd name="T17" fmla="*/ 2670 h 2670"/>
              <a:gd name="T18" fmla="*/ 801 w 3763"/>
              <a:gd name="T19" fmla="*/ 2663 h 2670"/>
              <a:gd name="T20" fmla="*/ 739 w 3763"/>
              <a:gd name="T21" fmla="*/ 2644 h 2670"/>
              <a:gd name="T22" fmla="*/ 681 w 3763"/>
              <a:gd name="T23" fmla="*/ 2613 h 2670"/>
              <a:gd name="T24" fmla="*/ 631 w 3763"/>
              <a:gd name="T25" fmla="*/ 2570 h 2670"/>
              <a:gd name="T26" fmla="*/ 590 w 3763"/>
              <a:gd name="T27" fmla="*/ 2517 h 2670"/>
              <a:gd name="T28" fmla="*/ 573 w 3763"/>
              <a:gd name="T29" fmla="*/ 2486 h 2670"/>
              <a:gd name="T30" fmla="*/ 515 w 3763"/>
              <a:gd name="T31" fmla="*/ 2359 h 2670"/>
              <a:gd name="T32" fmla="*/ 407 w 3763"/>
              <a:gd name="T33" fmla="*/ 2103 h 2670"/>
              <a:gd name="T34" fmla="*/ 311 w 3763"/>
              <a:gd name="T35" fmla="*/ 1842 h 2670"/>
              <a:gd name="T36" fmla="*/ 228 w 3763"/>
              <a:gd name="T37" fmla="*/ 1577 h 2670"/>
              <a:gd name="T38" fmla="*/ 156 w 3763"/>
              <a:gd name="T39" fmla="*/ 1309 h 2670"/>
              <a:gd name="T40" fmla="*/ 96 w 3763"/>
              <a:gd name="T41" fmla="*/ 1038 h 2670"/>
              <a:gd name="T42" fmla="*/ 49 w 3763"/>
              <a:gd name="T43" fmla="*/ 763 h 2670"/>
              <a:gd name="T44" fmla="*/ 14 w 3763"/>
              <a:gd name="T45" fmla="*/ 487 h 2670"/>
              <a:gd name="T46" fmla="*/ 2 w 3763"/>
              <a:gd name="T47" fmla="*/ 348 h 2670"/>
              <a:gd name="T48" fmla="*/ 0 w 3763"/>
              <a:gd name="T49" fmla="*/ 313 h 2670"/>
              <a:gd name="T50" fmla="*/ 9 w 3763"/>
              <a:gd name="T51" fmla="*/ 246 h 2670"/>
              <a:gd name="T52" fmla="*/ 31 w 3763"/>
              <a:gd name="T53" fmla="*/ 184 h 2670"/>
              <a:gd name="T54" fmla="*/ 65 w 3763"/>
              <a:gd name="T55" fmla="*/ 128 h 2670"/>
              <a:gd name="T56" fmla="*/ 110 w 3763"/>
              <a:gd name="T57" fmla="*/ 80 h 2670"/>
              <a:gd name="T58" fmla="*/ 164 w 3763"/>
              <a:gd name="T59" fmla="*/ 41 h 2670"/>
              <a:gd name="T60" fmla="*/ 223 w 3763"/>
              <a:gd name="T61" fmla="*/ 15 h 2670"/>
              <a:gd name="T62" fmla="*/ 289 w 3763"/>
              <a:gd name="T63" fmla="*/ 1 h 2670"/>
              <a:gd name="T64" fmla="*/ 324 w 3763"/>
              <a:gd name="T65" fmla="*/ 0 h 2670"/>
              <a:gd name="T66" fmla="*/ 3111 w 3763"/>
              <a:gd name="T67" fmla="*/ 0 h 2670"/>
              <a:gd name="T68" fmla="*/ 3167 w 3763"/>
              <a:gd name="T69" fmla="*/ 1 h 2670"/>
              <a:gd name="T70" fmla="*/ 3272 w 3763"/>
              <a:gd name="T71" fmla="*/ 19 h 2670"/>
              <a:gd name="T72" fmla="*/ 3371 w 3763"/>
              <a:gd name="T73" fmla="*/ 53 h 2670"/>
              <a:gd name="T74" fmla="*/ 3463 w 3763"/>
              <a:gd name="T75" fmla="*/ 103 h 2670"/>
              <a:gd name="T76" fmla="*/ 3545 w 3763"/>
              <a:gd name="T77" fmla="*/ 167 h 2670"/>
              <a:gd name="T78" fmla="*/ 3616 w 3763"/>
              <a:gd name="T79" fmla="*/ 243 h 2670"/>
              <a:gd name="T80" fmla="*/ 3675 w 3763"/>
              <a:gd name="T81" fmla="*/ 332 h 2670"/>
              <a:gd name="T82" fmla="*/ 3719 w 3763"/>
              <a:gd name="T83" fmla="*/ 430 h 2670"/>
              <a:gd name="T84" fmla="*/ 3734 w 3763"/>
              <a:gd name="T85" fmla="*/ 482 h 2670"/>
              <a:gd name="T86" fmla="*/ 3737 w 3763"/>
              <a:gd name="T87" fmla="*/ 491 h 2670"/>
              <a:gd name="T88" fmla="*/ 3740 w 3763"/>
              <a:gd name="T89" fmla="*/ 499 h 2670"/>
              <a:gd name="T90" fmla="*/ 3753 w 3763"/>
              <a:gd name="T91" fmla="*/ 552 h 2670"/>
              <a:gd name="T92" fmla="*/ 3763 w 3763"/>
              <a:gd name="T93" fmla="*/ 660 h 2670"/>
              <a:gd name="T94" fmla="*/ 3756 w 3763"/>
              <a:gd name="T95" fmla="*/ 766 h 2670"/>
              <a:gd name="T96" fmla="*/ 3733 w 3763"/>
              <a:gd name="T97" fmla="*/ 868 h 2670"/>
              <a:gd name="T98" fmla="*/ 3694 w 3763"/>
              <a:gd name="T99" fmla="*/ 964 h 2670"/>
              <a:gd name="T100" fmla="*/ 3640 w 3763"/>
              <a:gd name="T101" fmla="*/ 1055 h 2670"/>
              <a:gd name="T102" fmla="*/ 3571 w 3763"/>
              <a:gd name="T103" fmla="*/ 1134 h 2670"/>
              <a:gd name="T104" fmla="*/ 3488 w 3763"/>
              <a:gd name="T105" fmla="*/ 1203 h 2670"/>
              <a:gd name="T106" fmla="*/ 3441 w 3763"/>
              <a:gd name="T107" fmla="*/ 1232 h 26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763" h="2670">
                <a:moveTo>
                  <a:pt x="3441" y="1232"/>
                </a:moveTo>
                <a:lnTo>
                  <a:pt x="3041" y="1463"/>
                </a:lnTo>
                <a:lnTo>
                  <a:pt x="2974" y="1502"/>
                </a:lnTo>
                <a:lnTo>
                  <a:pt x="1633" y="2276"/>
                </a:lnTo>
                <a:lnTo>
                  <a:pt x="1566" y="2315"/>
                </a:lnTo>
                <a:lnTo>
                  <a:pt x="1028" y="2626"/>
                </a:lnTo>
                <a:lnTo>
                  <a:pt x="997" y="2643"/>
                </a:lnTo>
                <a:lnTo>
                  <a:pt x="932" y="2663"/>
                </a:lnTo>
                <a:lnTo>
                  <a:pt x="866" y="2670"/>
                </a:lnTo>
                <a:lnTo>
                  <a:pt x="801" y="2663"/>
                </a:lnTo>
                <a:lnTo>
                  <a:pt x="739" y="2644"/>
                </a:lnTo>
                <a:lnTo>
                  <a:pt x="681" y="2613"/>
                </a:lnTo>
                <a:lnTo>
                  <a:pt x="631" y="2570"/>
                </a:lnTo>
                <a:lnTo>
                  <a:pt x="590" y="2517"/>
                </a:lnTo>
                <a:lnTo>
                  <a:pt x="573" y="2486"/>
                </a:lnTo>
                <a:lnTo>
                  <a:pt x="515" y="2359"/>
                </a:lnTo>
                <a:lnTo>
                  <a:pt x="407" y="2103"/>
                </a:lnTo>
                <a:lnTo>
                  <a:pt x="311" y="1842"/>
                </a:lnTo>
                <a:lnTo>
                  <a:pt x="228" y="1577"/>
                </a:lnTo>
                <a:lnTo>
                  <a:pt x="156" y="1309"/>
                </a:lnTo>
                <a:lnTo>
                  <a:pt x="96" y="1038"/>
                </a:lnTo>
                <a:lnTo>
                  <a:pt x="49" y="763"/>
                </a:lnTo>
                <a:lnTo>
                  <a:pt x="14" y="487"/>
                </a:lnTo>
                <a:lnTo>
                  <a:pt x="2" y="348"/>
                </a:lnTo>
                <a:lnTo>
                  <a:pt x="0" y="313"/>
                </a:lnTo>
                <a:lnTo>
                  <a:pt x="9" y="246"/>
                </a:lnTo>
                <a:lnTo>
                  <a:pt x="31" y="184"/>
                </a:lnTo>
                <a:lnTo>
                  <a:pt x="65" y="128"/>
                </a:lnTo>
                <a:lnTo>
                  <a:pt x="110" y="80"/>
                </a:lnTo>
                <a:lnTo>
                  <a:pt x="164" y="41"/>
                </a:lnTo>
                <a:lnTo>
                  <a:pt x="223" y="15"/>
                </a:lnTo>
                <a:lnTo>
                  <a:pt x="289" y="1"/>
                </a:lnTo>
                <a:lnTo>
                  <a:pt x="324" y="0"/>
                </a:lnTo>
                <a:lnTo>
                  <a:pt x="3111" y="0"/>
                </a:lnTo>
                <a:lnTo>
                  <a:pt x="3167" y="1"/>
                </a:lnTo>
                <a:lnTo>
                  <a:pt x="3272" y="19"/>
                </a:lnTo>
                <a:lnTo>
                  <a:pt x="3371" y="53"/>
                </a:lnTo>
                <a:lnTo>
                  <a:pt x="3463" y="103"/>
                </a:lnTo>
                <a:lnTo>
                  <a:pt x="3545" y="167"/>
                </a:lnTo>
                <a:lnTo>
                  <a:pt x="3616" y="243"/>
                </a:lnTo>
                <a:lnTo>
                  <a:pt x="3675" y="332"/>
                </a:lnTo>
                <a:lnTo>
                  <a:pt x="3719" y="430"/>
                </a:lnTo>
                <a:lnTo>
                  <a:pt x="3734" y="482"/>
                </a:lnTo>
                <a:lnTo>
                  <a:pt x="3737" y="491"/>
                </a:lnTo>
                <a:lnTo>
                  <a:pt x="3740" y="499"/>
                </a:lnTo>
                <a:lnTo>
                  <a:pt x="3753" y="552"/>
                </a:lnTo>
                <a:lnTo>
                  <a:pt x="3763" y="660"/>
                </a:lnTo>
                <a:lnTo>
                  <a:pt x="3756" y="766"/>
                </a:lnTo>
                <a:lnTo>
                  <a:pt x="3733" y="868"/>
                </a:lnTo>
                <a:lnTo>
                  <a:pt x="3694" y="964"/>
                </a:lnTo>
                <a:lnTo>
                  <a:pt x="3640" y="1055"/>
                </a:lnTo>
                <a:lnTo>
                  <a:pt x="3571" y="1134"/>
                </a:lnTo>
                <a:lnTo>
                  <a:pt x="3488" y="1203"/>
                </a:lnTo>
                <a:lnTo>
                  <a:pt x="3441" y="1232"/>
                </a:lnTo>
                <a:close/>
              </a:path>
            </a:pathLst>
          </a:custGeom>
          <a:solidFill>
            <a:srgbClr val="F68E2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150">
            <a:extLst>
              <a:ext uri="{FF2B5EF4-FFF2-40B4-BE49-F238E27FC236}">
                <a16:creationId xmlns:a16="http://schemas.microsoft.com/office/drawing/2014/main" id="{9B6CD1AF-1E00-4048-B3F7-7BD82469F7A3}"/>
              </a:ext>
            </a:extLst>
          </p:cNvPr>
          <p:cNvSpPr>
            <a:spLocks/>
          </p:cNvSpPr>
          <p:nvPr/>
        </p:nvSpPr>
        <p:spPr bwMode="auto">
          <a:xfrm>
            <a:off x="1540576" y="1441103"/>
            <a:ext cx="1493838" cy="1060450"/>
          </a:xfrm>
          <a:custGeom>
            <a:avLst/>
            <a:gdLst>
              <a:gd name="T0" fmla="*/ 3740 w 3763"/>
              <a:gd name="T1" fmla="*/ 2171 h 2670"/>
              <a:gd name="T2" fmla="*/ 3737 w 3763"/>
              <a:gd name="T3" fmla="*/ 2179 h 2670"/>
              <a:gd name="T4" fmla="*/ 3734 w 3763"/>
              <a:gd name="T5" fmla="*/ 2188 h 2670"/>
              <a:gd name="T6" fmla="*/ 3724 w 3763"/>
              <a:gd name="T7" fmla="*/ 2225 h 2670"/>
              <a:gd name="T8" fmla="*/ 3695 w 3763"/>
              <a:gd name="T9" fmla="*/ 2297 h 2670"/>
              <a:gd name="T10" fmla="*/ 3661 w 3763"/>
              <a:gd name="T11" fmla="*/ 2363 h 2670"/>
              <a:gd name="T12" fmla="*/ 3616 w 3763"/>
              <a:gd name="T13" fmla="*/ 2426 h 2670"/>
              <a:gd name="T14" fmla="*/ 3593 w 3763"/>
              <a:gd name="T15" fmla="*/ 2454 h 2670"/>
              <a:gd name="T16" fmla="*/ 3583 w 3763"/>
              <a:gd name="T17" fmla="*/ 2464 h 2670"/>
              <a:gd name="T18" fmla="*/ 3572 w 3763"/>
              <a:gd name="T19" fmla="*/ 2476 h 2670"/>
              <a:gd name="T20" fmla="*/ 3549 w 3763"/>
              <a:gd name="T21" fmla="*/ 2498 h 2670"/>
              <a:gd name="T22" fmla="*/ 3501 w 3763"/>
              <a:gd name="T23" fmla="*/ 2540 h 2670"/>
              <a:gd name="T24" fmla="*/ 3449 w 3763"/>
              <a:gd name="T25" fmla="*/ 2575 h 2670"/>
              <a:gd name="T26" fmla="*/ 3394 w 3763"/>
              <a:gd name="T27" fmla="*/ 2606 h 2670"/>
              <a:gd name="T28" fmla="*/ 3335 w 3763"/>
              <a:gd name="T29" fmla="*/ 2632 h 2670"/>
              <a:gd name="T30" fmla="*/ 3273 w 3763"/>
              <a:gd name="T31" fmla="*/ 2650 h 2670"/>
              <a:gd name="T32" fmla="*/ 3211 w 3763"/>
              <a:gd name="T33" fmla="*/ 2664 h 2670"/>
              <a:gd name="T34" fmla="*/ 3145 w 3763"/>
              <a:gd name="T35" fmla="*/ 2670 h 2670"/>
              <a:gd name="T36" fmla="*/ 3111 w 3763"/>
              <a:gd name="T37" fmla="*/ 2670 h 2670"/>
              <a:gd name="T38" fmla="*/ 324 w 3763"/>
              <a:gd name="T39" fmla="*/ 2670 h 2670"/>
              <a:gd name="T40" fmla="*/ 289 w 3763"/>
              <a:gd name="T41" fmla="*/ 2669 h 2670"/>
              <a:gd name="T42" fmla="*/ 223 w 3763"/>
              <a:gd name="T43" fmla="*/ 2655 h 2670"/>
              <a:gd name="T44" fmla="*/ 164 w 3763"/>
              <a:gd name="T45" fmla="*/ 2629 h 2670"/>
              <a:gd name="T46" fmla="*/ 110 w 3763"/>
              <a:gd name="T47" fmla="*/ 2590 h 2670"/>
              <a:gd name="T48" fmla="*/ 65 w 3763"/>
              <a:gd name="T49" fmla="*/ 2542 h 2670"/>
              <a:gd name="T50" fmla="*/ 31 w 3763"/>
              <a:gd name="T51" fmla="*/ 2486 h 2670"/>
              <a:gd name="T52" fmla="*/ 9 w 3763"/>
              <a:gd name="T53" fmla="*/ 2424 h 2670"/>
              <a:gd name="T54" fmla="*/ 0 w 3763"/>
              <a:gd name="T55" fmla="*/ 2357 h 2670"/>
              <a:gd name="T56" fmla="*/ 2 w 3763"/>
              <a:gd name="T57" fmla="*/ 2322 h 2670"/>
              <a:gd name="T58" fmla="*/ 14 w 3763"/>
              <a:gd name="T59" fmla="*/ 2183 h 2670"/>
              <a:gd name="T60" fmla="*/ 49 w 3763"/>
              <a:gd name="T61" fmla="*/ 1907 h 2670"/>
              <a:gd name="T62" fmla="*/ 96 w 3763"/>
              <a:gd name="T63" fmla="*/ 1632 h 2670"/>
              <a:gd name="T64" fmla="*/ 156 w 3763"/>
              <a:gd name="T65" fmla="*/ 1361 h 2670"/>
              <a:gd name="T66" fmla="*/ 228 w 3763"/>
              <a:gd name="T67" fmla="*/ 1093 h 2670"/>
              <a:gd name="T68" fmla="*/ 311 w 3763"/>
              <a:gd name="T69" fmla="*/ 827 h 2670"/>
              <a:gd name="T70" fmla="*/ 407 w 3763"/>
              <a:gd name="T71" fmla="*/ 567 h 2670"/>
              <a:gd name="T72" fmla="*/ 515 w 3763"/>
              <a:gd name="T73" fmla="*/ 312 h 2670"/>
              <a:gd name="T74" fmla="*/ 573 w 3763"/>
              <a:gd name="T75" fmla="*/ 185 h 2670"/>
              <a:gd name="T76" fmla="*/ 590 w 3763"/>
              <a:gd name="T77" fmla="*/ 153 h 2670"/>
              <a:gd name="T78" fmla="*/ 631 w 3763"/>
              <a:gd name="T79" fmla="*/ 100 h 2670"/>
              <a:gd name="T80" fmla="*/ 681 w 3763"/>
              <a:gd name="T81" fmla="*/ 58 h 2670"/>
              <a:gd name="T82" fmla="*/ 739 w 3763"/>
              <a:gd name="T83" fmla="*/ 26 h 2670"/>
              <a:gd name="T84" fmla="*/ 801 w 3763"/>
              <a:gd name="T85" fmla="*/ 7 h 2670"/>
              <a:gd name="T86" fmla="*/ 866 w 3763"/>
              <a:gd name="T87" fmla="*/ 0 h 2670"/>
              <a:gd name="T88" fmla="*/ 932 w 3763"/>
              <a:gd name="T89" fmla="*/ 7 h 2670"/>
              <a:gd name="T90" fmla="*/ 997 w 3763"/>
              <a:gd name="T91" fmla="*/ 28 h 2670"/>
              <a:gd name="T92" fmla="*/ 1028 w 3763"/>
              <a:gd name="T93" fmla="*/ 45 h 2670"/>
              <a:gd name="T94" fmla="*/ 3441 w 3763"/>
              <a:gd name="T95" fmla="*/ 1438 h 2670"/>
              <a:gd name="T96" fmla="*/ 3488 w 3763"/>
              <a:gd name="T97" fmla="*/ 1468 h 2670"/>
              <a:gd name="T98" fmla="*/ 3571 w 3763"/>
              <a:gd name="T99" fmla="*/ 1536 h 2670"/>
              <a:gd name="T100" fmla="*/ 3640 w 3763"/>
              <a:gd name="T101" fmla="*/ 1615 h 2670"/>
              <a:gd name="T102" fmla="*/ 3694 w 3763"/>
              <a:gd name="T103" fmla="*/ 1706 h 2670"/>
              <a:gd name="T104" fmla="*/ 3733 w 3763"/>
              <a:gd name="T105" fmla="*/ 1802 h 2670"/>
              <a:gd name="T106" fmla="*/ 3756 w 3763"/>
              <a:gd name="T107" fmla="*/ 1904 h 2670"/>
              <a:gd name="T108" fmla="*/ 3763 w 3763"/>
              <a:gd name="T109" fmla="*/ 2011 h 2670"/>
              <a:gd name="T110" fmla="*/ 3753 w 3763"/>
              <a:gd name="T111" fmla="*/ 2118 h 2670"/>
              <a:gd name="T112" fmla="*/ 3740 w 3763"/>
              <a:gd name="T113" fmla="*/ 2171 h 26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763" h="2670">
                <a:moveTo>
                  <a:pt x="3740" y="2171"/>
                </a:moveTo>
                <a:lnTo>
                  <a:pt x="3737" y="2179"/>
                </a:lnTo>
                <a:lnTo>
                  <a:pt x="3734" y="2188"/>
                </a:lnTo>
                <a:lnTo>
                  <a:pt x="3724" y="2225"/>
                </a:lnTo>
                <a:lnTo>
                  <a:pt x="3695" y="2297"/>
                </a:lnTo>
                <a:lnTo>
                  <a:pt x="3661" y="2363"/>
                </a:lnTo>
                <a:lnTo>
                  <a:pt x="3616" y="2426"/>
                </a:lnTo>
                <a:lnTo>
                  <a:pt x="3593" y="2454"/>
                </a:lnTo>
                <a:lnTo>
                  <a:pt x="3583" y="2464"/>
                </a:lnTo>
                <a:lnTo>
                  <a:pt x="3572" y="2476"/>
                </a:lnTo>
                <a:lnTo>
                  <a:pt x="3549" y="2498"/>
                </a:lnTo>
                <a:lnTo>
                  <a:pt x="3501" y="2540"/>
                </a:lnTo>
                <a:lnTo>
                  <a:pt x="3449" y="2575"/>
                </a:lnTo>
                <a:lnTo>
                  <a:pt x="3394" y="2606"/>
                </a:lnTo>
                <a:lnTo>
                  <a:pt x="3335" y="2632"/>
                </a:lnTo>
                <a:lnTo>
                  <a:pt x="3273" y="2650"/>
                </a:lnTo>
                <a:lnTo>
                  <a:pt x="3211" y="2664"/>
                </a:lnTo>
                <a:lnTo>
                  <a:pt x="3145" y="2670"/>
                </a:lnTo>
                <a:lnTo>
                  <a:pt x="3111" y="2670"/>
                </a:lnTo>
                <a:lnTo>
                  <a:pt x="324" y="2670"/>
                </a:lnTo>
                <a:lnTo>
                  <a:pt x="289" y="2669"/>
                </a:lnTo>
                <a:lnTo>
                  <a:pt x="223" y="2655"/>
                </a:lnTo>
                <a:lnTo>
                  <a:pt x="164" y="2629"/>
                </a:lnTo>
                <a:lnTo>
                  <a:pt x="110" y="2590"/>
                </a:lnTo>
                <a:lnTo>
                  <a:pt x="65" y="2542"/>
                </a:lnTo>
                <a:lnTo>
                  <a:pt x="31" y="2486"/>
                </a:lnTo>
                <a:lnTo>
                  <a:pt x="9" y="2424"/>
                </a:lnTo>
                <a:lnTo>
                  <a:pt x="0" y="2357"/>
                </a:lnTo>
                <a:lnTo>
                  <a:pt x="2" y="2322"/>
                </a:lnTo>
                <a:lnTo>
                  <a:pt x="14" y="2183"/>
                </a:lnTo>
                <a:lnTo>
                  <a:pt x="49" y="1907"/>
                </a:lnTo>
                <a:lnTo>
                  <a:pt x="96" y="1632"/>
                </a:lnTo>
                <a:lnTo>
                  <a:pt x="156" y="1361"/>
                </a:lnTo>
                <a:lnTo>
                  <a:pt x="228" y="1093"/>
                </a:lnTo>
                <a:lnTo>
                  <a:pt x="311" y="827"/>
                </a:lnTo>
                <a:lnTo>
                  <a:pt x="407" y="567"/>
                </a:lnTo>
                <a:lnTo>
                  <a:pt x="515" y="312"/>
                </a:lnTo>
                <a:lnTo>
                  <a:pt x="573" y="185"/>
                </a:lnTo>
                <a:lnTo>
                  <a:pt x="590" y="153"/>
                </a:lnTo>
                <a:lnTo>
                  <a:pt x="631" y="100"/>
                </a:lnTo>
                <a:lnTo>
                  <a:pt x="681" y="58"/>
                </a:lnTo>
                <a:lnTo>
                  <a:pt x="739" y="26"/>
                </a:lnTo>
                <a:lnTo>
                  <a:pt x="801" y="7"/>
                </a:lnTo>
                <a:lnTo>
                  <a:pt x="866" y="0"/>
                </a:lnTo>
                <a:lnTo>
                  <a:pt x="932" y="7"/>
                </a:lnTo>
                <a:lnTo>
                  <a:pt x="997" y="28"/>
                </a:lnTo>
                <a:lnTo>
                  <a:pt x="1028" y="45"/>
                </a:lnTo>
                <a:lnTo>
                  <a:pt x="3441" y="1438"/>
                </a:lnTo>
                <a:lnTo>
                  <a:pt x="3488" y="1468"/>
                </a:lnTo>
                <a:lnTo>
                  <a:pt x="3571" y="1536"/>
                </a:lnTo>
                <a:lnTo>
                  <a:pt x="3640" y="1615"/>
                </a:lnTo>
                <a:lnTo>
                  <a:pt x="3694" y="1706"/>
                </a:lnTo>
                <a:lnTo>
                  <a:pt x="3733" y="1802"/>
                </a:lnTo>
                <a:lnTo>
                  <a:pt x="3756" y="1904"/>
                </a:lnTo>
                <a:lnTo>
                  <a:pt x="3763" y="2011"/>
                </a:lnTo>
                <a:lnTo>
                  <a:pt x="3753" y="2118"/>
                </a:lnTo>
                <a:lnTo>
                  <a:pt x="3740" y="2171"/>
                </a:lnTo>
                <a:close/>
              </a:path>
            </a:pathLst>
          </a:custGeom>
          <a:solidFill>
            <a:srgbClr val="FFCF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Oval 126">
            <a:extLst>
              <a:ext uri="{FF2B5EF4-FFF2-40B4-BE49-F238E27FC236}">
                <a16:creationId xmlns:a16="http://schemas.microsoft.com/office/drawing/2014/main" id="{0BBE2238-B112-4579-8FE3-ACF2E068CFBF}"/>
              </a:ext>
            </a:extLst>
          </p:cNvPr>
          <p:cNvSpPr/>
          <p:nvPr/>
        </p:nvSpPr>
        <p:spPr>
          <a:xfrm>
            <a:off x="3206752" y="1787178"/>
            <a:ext cx="1545336" cy="1545336"/>
          </a:xfrm>
          <a:prstGeom prst="ellipse">
            <a:avLst/>
          </a:prstGeom>
          <a:solidFill>
            <a:srgbClr val="F5B0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800" dirty="0">
              <a:solidFill>
                <a:schemeClr val="tx1"/>
              </a:solidFill>
            </a:endParaRPr>
          </a:p>
          <a:p>
            <a:pPr algn="ctr"/>
            <a:endParaRPr lang="en-US" sz="800" dirty="0"/>
          </a:p>
          <a:p>
            <a:pPr algn="ctr"/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15" name="TextBox 4">
            <a:extLst>
              <a:ext uri="{FF2B5EF4-FFF2-40B4-BE49-F238E27FC236}">
                <a16:creationId xmlns:a16="http://schemas.microsoft.com/office/drawing/2014/main" id="{8989CAB4-60BF-4115-8F5E-A9BCD325265A}"/>
              </a:ext>
            </a:extLst>
          </p:cNvPr>
          <p:cNvSpPr txBox="1"/>
          <p:nvPr/>
        </p:nvSpPr>
        <p:spPr>
          <a:xfrm rot="582777">
            <a:off x="3973539" y="256004"/>
            <a:ext cx="892259" cy="103105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it-IT" sz="1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Rilevazione dei dati disaggregati e analisi delle correlazioni </a:t>
            </a:r>
            <a:endParaRPr lang="it-IT" sz="1000" b="1" dirty="0"/>
          </a:p>
          <a:p>
            <a:pPr algn="ctr"/>
            <a:endParaRPr lang="en-US" sz="100" dirty="0">
              <a:solidFill>
                <a:schemeClr val="bg1"/>
              </a:solidFill>
            </a:endParaRP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A0CA545D-50BC-428B-A897-E0DB2743356B}"/>
              </a:ext>
            </a:extLst>
          </p:cNvPr>
          <p:cNvSpPr txBox="1"/>
          <p:nvPr/>
        </p:nvSpPr>
        <p:spPr>
          <a:xfrm>
            <a:off x="3178256" y="2257966"/>
            <a:ext cx="1477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/>
              <a:t>BENESSERE ORGANZZATIVO</a:t>
            </a:r>
          </a:p>
          <a:p>
            <a:pPr algn="ctr"/>
            <a:r>
              <a:rPr lang="it-IT" sz="1200" b="1" dirty="0"/>
              <a:t> ed EQUITA’</a:t>
            </a:r>
          </a:p>
        </p:txBody>
      </p:sp>
      <p:sp>
        <p:nvSpPr>
          <p:cNvPr id="28" name="TextBox 4">
            <a:extLst>
              <a:ext uri="{FF2B5EF4-FFF2-40B4-BE49-F238E27FC236}">
                <a16:creationId xmlns:a16="http://schemas.microsoft.com/office/drawing/2014/main" id="{FD84531E-835A-46A9-A067-B60C1557DD4B}"/>
              </a:ext>
            </a:extLst>
          </p:cNvPr>
          <p:cNvSpPr txBox="1"/>
          <p:nvPr/>
        </p:nvSpPr>
        <p:spPr>
          <a:xfrm rot="19107995">
            <a:off x="4695184" y="987755"/>
            <a:ext cx="1132739" cy="5539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it-IT" sz="1000" b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Piani di rientro dai congedi genitoriali </a:t>
            </a:r>
            <a:endParaRPr lang="en-US" sz="100" dirty="0">
              <a:solidFill>
                <a:schemeClr val="bg1"/>
              </a:solidFill>
            </a:endParaRPr>
          </a:p>
        </p:txBody>
      </p:sp>
      <p:sp>
        <p:nvSpPr>
          <p:cNvPr id="32" name="TextBox 4">
            <a:extLst>
              <a:ext uri="{FF2B5EF4-FFF2-40B4-BE49-F238E27FC236}">
                <a16:creationId xmlns:a16="http://schemas.microsoft.com/office/drawing/2014/main" id="{025D5A43-C5F9-40A6-947D-01629D4C911F}"/>
              </a:ext>
            </a:extLst>
          </p:cNvPr>
          <p:cNvSpPr txBox="1"/>
          <p:nvPr/>
        </p:nvSpPr>
        <p:spPr>
          <a:xfrm rot="20714447">
            <a:off x="5286173" y="1826994"/>
            <a:ext cx="1023934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it-IT" sz="1000" b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Linguaggio di genere</a:t>
            </a:r>
            <a:endParaRPr lang="en-US" sz="100" dirty="0">
              <a:solidFill>
                <a:schemeClr val="bg1"/>
              </a:solidFill>
            </a:endParaRPr>
          </a:p>
        </p:txBody>
      </p:sp>
      <p:sp>
        <p:nvSpPr>
          <p:cNvPr id="36" name="TextBox 4">
            <a:extLst>
              <a:ext uri="{FF2B5EF4-FFF2-40B4-BE49-F238E27FC236}">
                <a16:creationId xmlns:a16="http://schemas.microsoft.com/office/drawing/2014/main" id="{92F037A1-AD5A-45CD-A8BC-E73508DE78D6}"/>
              </a:ext>
            </a:extLst>
          </p:cNvPr>
          <p:cNvSpPr txBox="1"/>
          <p:nvPr/>
        </p:nvSpPr>
        <p:spPr>
          <a:xfrm rot="901276">
            <a:off x="5201524" y="2948760"/>
            <a:ext cx="1282072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it-IT" sz="1000" b="1" dirty="0">
                <a:latin typeface="Calibri" panose="020F0502020204030204" pitchFamily="34" charset="0"/>
                <a:cs typeface="Times New Roman" panose="02020603050405020304" pitchFamily="18" charset="0"/>
              </a:rPr>
              <a:t>Bilancio di genere</a:t>
            </a:r>
            <a:endParaRPr lang="en-US" sz="100" dirty="0">
              <a:solidFill>
                <a:schemeClr val="bg1"/>
              </a:solidFill>
            </a:endParaRPr>
          </a:p>
        </p:txBody>
      </p:sp>
      <p:sp>
        <p:nvSpPr>
          <p:cNvPr id="40" name="TextBox 4">
            <a:extLst>
              <a:ext uri="{FF2B5EF4-FFF2-40B4-BE49-F238E27FC236}">
                <a16:creationId xmlns:a16="http://schemas.microsoft.com/office/drawing/2014/main" id="{4ABDCCE6-2300-40D4-83A1-321B39945485}"/>
              </a:ext>
            </a:extLst>
          </p:cNvPr>
          <p:cNvSpPr txBox="1"/>
          <p:nvPr/>
        </p:nvSpPr>
        <p:spPr>
          <a:xfrm rot="2450289">
            <a:off x="4664444" y="3661893"/>
            <a:ext cx="1282072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it-IT" sz="1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Certificazione della parità di genere</a:t>
            </a:r>
            <a:endParaRPr lang="en-US" sz="100" dirty="0">
              <a:solidFill>
                <a:schemeClr val="bg1"/>
              </a:solidFill>
            </a:endParaRPr>
          </a:p>
        </p:txBody>
      </p:sp>
      <p:sp>
        <p:nvSpPr>
          <p:cNvPr id="44" name="TextBox 4">
            <a:extLst>
              <a:ext uri="{FF2B5EF4-FFF2-40B4-BE49-F238E27FC236}">
                <a16:creationId xmlns:a16="http://schemas.microsoft.com/office/drawing/2014/main" id="{E640B676-DFB3-452E-8BF5-9F0C9564A67C}"/>
              </a:ext>
            </a:extLst>
          </p:cNvPr>
          <p:cNvSpPr txBox="1"/>
          <p:nvPr/>
        </p:nvSpPr>
        <p:spPr>
          <a:xfrm rot="20869974">
            <a:off x="3980997" y="4039102"/>
            <a:ext cx="949568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it-IT" sz="1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GEP</a:t>
            </a:r>
          </a:p>
          <a:p>
            <a:pPr algn="ctr"/>
            <a:r>
              <a:rPr lang="it-IT" sz="1000" b="1" dirty="0">
                <a:latin typeface="Calibri" panose="020F0502020204030204" pitchFamily="34" charset="0"/>
                <a:cs typeface="Times New Roman" panose="02020603050405020304" pitchFamily="18" charset="0"/>
              </a:rPr>
              <a:t>Gender </a:t>
            </a:r>
          </a:p>
          <a:p>
            <a:pPr algn="ctr"/>
            <a:r>
              <a:rPr lang="it-IT" sz="1000" b="1" dirty="0">
                <a:latin typeface="Calibri" panose="020F0502020204030204" pitchFamily="34" charset="0"/>
                <a:cs typeface="Times New Roman" panose="02020603050405020304" pitchFamily="18" charset="0"/>
              </a:rPr>
              <a:t>Equality</a:t>
            </a:r>
          </a:p>
          <a:p>
            <a:pPr algn="ctr"/>
            <a:r>
              <a:rPr lang="it-IT" sz="1000" b="1" dirty="0">
                <a:latin typeface="Calibri" panose="020F0502020204030204" pitchFamily="34" charset="0"/>
                <a:cs typeface="Times New Roman" panose="02020603050405020304" pitchFamily="18" charset="0"/>
              </a:rPr>
              <a:t>Plan</a:t>
            </a:r>
            <a:endParaRPr lang="en-US" sz="100" dirty="0"/>
          </a:p>
        </p:txBody>
      </p:sp>
      <p:sp>
        <p:nvSpPr>
          <p:cNvPr id="48" name="TextBox 4">
            <a:extLst>
              <a:ext uri="{FF2B5EF4-FFF2-40B4-BE49-F238E27FC236}">
                <a16:creationId xmlns:a16="http://schemas.microsoft.com/office/drawing/2014/main" id="{94B84E68-E0A4-4BD2-BB96-FA9812427ED0}"/>
              </a:ext>
            </a:extLst>
          </p:cNvPr>
          <p:cNvSpPr txBox="1"/>
          <p:nvPr/>
        </p:nvSpPr>
        <p:spPr>
          <a:xfrm rot="705817">
            <a:off x="2951425" y="4250040"/>
            <a:ext cx="1066715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it-IT" sz="1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Piani di azioni positive - PIAO</a:t>
            </a:r>
            <a:endParaRPr lang="en-US" sz="100" dirty="0">
              <a:solidFill>
                <a:schemeClr val="bg1"/>
              </a:solidFill>
            </a:endParaRPr>
          </a:p>
        </p:txBody>
      </p:sp>
      <p:sp>
        <p:nvSpPr>
          <p:cNvPr id="52" name="TextBox 4">
            <a:extLst>
              <a:ext uri="{FF2B5EF4-FFF2-40B4-BE49-F238E27FC236}">
                <a16:creationId xmlns:a16="http://schemas.microsoft.com/office/drawing/2014/main" id="{44488BCF-0A0C-4639-957C-C4716E384F80}"/>
              </a:ext>
            </a:extLst>
          </p:cNvPr>
          <p:cNvSpPr txBox="1"/>
          <p:nvPr/>
        </p:nvSpPr>
        <p:spPr>
          <a:xfrm rot="19008551">
            <a:off x="2018061" y="3687113"/>
            <a:ext cx="1440801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it-IT" sz="1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Women no Panel</a:t>
            </a:r>
            <a:endParaRPr lang="en-US" sz="100" dirty="0">
              <a:solidFill>
                <a:schemeClr val="bg1"/>
              </a:solidFill>
            </a:endParaRPr>
          </a:p>
        </p:txBody>
      </p:sp>
      <p:sp>
        <p:nvSpPr>
          <p:cNvPr id="56" name="TextBox 4">
            <a:extLst>
              <a:ext uri="{FF2B5EF4-FFF2-40B4-BE49-F238E27FC236}">
                <a16:creationId xmlns:a16="http://schemas.microsoft.com/office/drawing/2014/main" id="{9E4653D0-5646-4BE7-AA16-8471BF504CE1}"/>
              </a:ext>
            </a:extLst>
          </p:cNvPr>
          <p:cNvSpPr txBox="1"/>
          <p:nvPr/>
        </p:nvSpPr>
        <p:spPr>
          <a:xfrm rot="20453194">
            <a:off x="1584252" y="2710184"/>
            <a:ext cx="1282072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it-IT" sz="1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Analisi dell’impatto di genere di ogni azione amministrativa</a:t>
            </a:r>
            <a:endParaRPr lang="en-US" sz="100" dirty="0">
              <a:solidFill>
                <a:schemeClr val="bg1"/>
              </a:solidFill>
            </a:endParaRPr>
          </a:p>
        </p:txBody>
      </p:sp>
      <p:sp>
        <p:nvSpPr>
          <p:cNvPr id="60" name="TextBox 4">
            <a:extLst>
              <a:ext uri="{FF2B5EF4-FFF2-40B4-BE49-F238E27FC236}">
                <a16:creationId xmlns:a16="http://schemas.microsoft.com/office/drawing/2014/main" id="{86759435-D3F4-4837-8D22-2CBCF18647B8}"/>
              </a:ext>
            </a:extLst>
          </p:cNvPr>
          <p:cNvSpPr txBox="1"/>
          <p:nvPr/>
        </p:nvSpPr>
        <p:spPr>
          <a:xfrm rot="756485">
            <a:off x="1464438" y="1778085"/>
            <a:ext cx="1365968" cy="5539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it-IT" sz="1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Formazione sugli stereotipi  obbligatoria</a:t>
            </a:r>
            <a:endParaRPr lang="en-US" sz="100" dirty="0">
              <a:solidFill>
                <a:schemeClr val="bg1"/>
              </a:solidFill>
            </a:endParaRPr>
          </a:p>
        </p:txBody>
      </p:sp>
      <p:sp>
        <p:nvSpPr>
          <p:cNvPr id="64" name="TextBox 4">
            <a:extLst>
              <a:ext uri="{FF2B5EF4-FFF2-40B4-BE49-F238E27FC236}">
                <a16:creationId xmlns:a16="http://schemas.microsoft.com/office/drawing/2014/main" id="{F8097607-8E13-4D8C-B8BF-0CE6BAFAA90A}"/>
              </a:ext>
            </a:extLst>
          </p:cNvPr>
          <p:cNvSpPr txBox="1"/>
          <p:nvPr/>
        </p:nvSpPr>
        <p:spPr>
          <a:xfrm rot="2277522">
            <a:off x="1963788" y="1017399"/>
            <a:ext cx="1365968" cy="5539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it-IT" sz="1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Regolamenti con specifiche azioni positive</a:t>
            </a:r>
            <a:endParaRPr lang="en-US" sz="100" dirty="0">
              <a:solidFill>
                <a:schemeClr val="bg1"/>
              </a:solidFill>
            </a:endParaRPr>
          </a:p>
        </p:txBody>
      </p:sp>
      <p:sp>
        <p:nvSpPr>
          <p:cNvPr id="68" name="TextBox 4">
            <a:extLst>
              <a:ext uri="{FF2B5EF4-FFF2-40B4-BE49-F238E27FC236}">
                <a16:creationId xmlns:a16="http://schemas.microsoft.com/office/drawing/2014/main" id="{CA0070E8-3F38-4A4B-94F9-A60A467455F5}"/>
              </a:ext>
            </a:extLst>
          </p:cNvPr>
          <p:cNvSpPr txBox="1"/>
          <p:nvPr/>
        </p:nvSpPr>
        <p:spPr>
          <a:xfrm rot="20630116">
            <a:off x="2996514" y="487580"/>
            <a:ext cx="990496" cy="67710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it-IT" sz="95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Premialità negli appalti con specifici indicatori</a:t>
            </a:r>
            <a:endParaRPr lang="en-US" sz="950" dirty="0">
              <a:solidFill>
                <a:schemeClr val="bg1"/>
              </a:solidFill>
            </a:endParaRPr>
          </a:p>
        </p:txBody>
      </p:sp>
      <p:pic>
        <p:nvPicPr>
          <p:cNvPr id="140" name="Immagine 139">
            <a:extLst>
              <a:ext uri="{FF2B5EF4-FFF2-40B4-BE49-F238E27FC236}">
                <a16:creationId xmlns:a16="http://schemas.microsoft.com/office/drawing/2014/main" id="{C7AE0EF6-BB26-4516-B13F-7E13094BC2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5128" y="1635635"/>
            <a:ext cx="1732994" cy="1757830"/>
          </a:xfrm>
          <a:prstGeom prst="rect">
            <a:avLst/>
          </a:prstGeom>
        </p:spPr>
      </p:pic>
      <p:sp>
        <p:nvSpPr>
          <p:cNvPr id="141" name="Title 1">
            <a:extLst>
              <a:ext uri="{FF2B5EF4-FFF2-40B4-BE49-F238E27FC236}">
                <a16:creationId xmlns:a16="http://schemas.microsoft.com/office/drawing/2014/main" id="{0F3E1BC4-5A89-451A-BDB1-3886E7C592AE}"/>
              </a:ext>
            </a:extLst>
          </p:cNvPr>
          <p:cNvSpPr txBox="1">
            <a:spLocks/>
          </p:cNvSpPr>
          <p:nvPr/>
        </p:nvSpPr>
        <p:spPr>
          <a:xfrm>
            <a:off x="7426114" y="3452225"/>
            <a:ext cx="1111022" cy="739056"/>
          </a:xfrm>
          <a:prstGeom prst="rect">
            <a:avLst/>
          </a:prstGeom>
        </p:spPr>
        <p:txBody>
          <a:bodyPr rIns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1" kern="1200">
                <a:solidFill>
                  <a:schemeClr val="tx1"/>
                </a:solidFill>
                <a:latin typeface="Helvetica" panose="020B0500000000000000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" panose="020B0500000000000000" pitchFamily="34" charset="0"/>
                <a:ea typeface="+mj-ea"/>
                <a:cs typeface="+mj-cs"/>
              </a:rPr>
              <a:t>VISION e CULTURA AZIENDALE</a:t>
            </a:r>
          </a:p>
        </p:txBody>
      </p:sp>
    </p:spTree>
    <p:extLst>
      <p:ext uri="{BB962C8B-B14F-4D97-AF65-F5344CB8AC3E}">
        <p14:creationId xmlns:p14="http://schemas.microsoft.com/office/powerpoint/2010/main" val="1704080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5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25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75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25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75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/>
      <p:bldP spid="28" grpId="0"/>
      <p:bldP spid="32" grpId="0"/>
      <p:bldP spid="36" grpId="0"/>
      <p:bldP spid="40" grpId="0"/>
      <p:bldP spid="44" grpId="0"/>
      <p:bldP spid="48" grpId="0"/>
      <p:bldP spid="52" grpId="0"/>
      <p:bldP spid="56" grpId="0"/>
      <p:bldP spid="60" grpId="0"/>
      <p:bldP spid="64" grpId="0"/>
      <p:bldP spid="6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1">
            <a:extLst>
              <a:ext uri="{FF2B5EF4-FFF2-40B4-BE49-F238E27FC236}">
                <a16:creationId xmlns:a16="http://schemas.microsoft.com/office/drawing/2014/main" id="{FC33CBA0-0CDE-EF4B-9C50-C5DF54E552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67544" y="339502"/>
            <a:ext cx="1296144" cy="1296144"/>
          </a:xfrm>
        </p:spPr>
        <p:txBody>
          <a:bodyPr/>
          <a:lstStyle/>
          <a:p>
            <a:r>
              <a:rPr lang="it-IT" dirty="0"/>
              <a:t>SOCIETA’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00AB0AA1-B84F-A9E7-D1E9-EE9AF71EEF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757" y="987574"/>
            <a:ext cx="7056784" cy="3742495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C0D9B2CE-FAC1-E51B-CF33-6B320280FEEE}"/>
              </a:ext>
            </a:extLst>
          </p:cNvPr>
          <p:cNvSpPr txBox="1"/>
          <p:nvPr/>
        </p:nvSpPr>
        <p:spPr>
          <a:xfrm>
            <a:off x="6012160" y="4866501"/>
            <a:ext cx="3131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/>
              <a:t>Gender Equality Index – </a:t>
            </a:r>
            <a:r>
              <a:rPr lang="it-IT" sz="1200" dirty="0" err="1"/>
              <a:t>Eige</a:t>
            </a:r>
            <a:r>
              <a:rPr lang="it-IT" sz="1200" dirty="0"/>
              <a:t> 2023 </a:t>
            </a:r>
          </a:p>
        </p:txBody>
      </p:sp>
    </p:spTree>
    <p:extLst>
      <p:ext uri="{BB962C8B-B14F-4D97-AF65-F5344CB8AC3E}">
        <p14:creationId xmlns:p14="http://schemas.microsoft.com/office/powerpoint/2010/main" val="10920358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1">
            <a:extLst>
              <a:ext uri="{FF2B5EF4-FFF2-40B4-BE49-F238E27FC236}">
                <a16:creationId xmlns:a16="http://schemas.microsoft.com/office/drawing/2014/main" id="{FC33CBA0-0CDE-EF4B-9C50-C5DF54E552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67544" y="339502"/>
            <a:ext cx="1296144" cy="1296144"/>
          </a:xfrm>
        </p:spPr>
        <p:txBody>
          <a:bodyPr/>
          <a:lstStyle/>
          <a:p>
            <a:r>
              <a:rPr lang="it-IT" dirty="0"/>
              <a:t>SOCIETA’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C0D9B2CE-FAC1-E51B-CF33-6B320280FEEE}"/>
              </a:ext>
            </a:extLst>
          </p:cNvPr>
          <p:cNvSpPr txBox="1"/>
          <p:nvPr/>
        </p:nvSpPr>
        <p:spPr>
          <a:xfrm>
            <a:off x="1547664" y="4822529"/>
            <a:ext cx="79563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0" i="0" dirty="0">
                <a:solidFill>
                  <a:srgbClr val="212529"/>
                </a:solidFill>
                <a:effectLst/>
                <a:latin typeface="poppinsmedium"/>
              </a:rPr>
              <a:t>Tasso di natalità nei paesi europei, 2020 (nati per 1.000 abitanti). Fonte: Elaborazione Censis su dati Istat</a:t>
            </a:r>
            <a:r>
              <a:rPr lang="it-IT" sz="1200" dirty="0"/>
              <a:t> </a:t>
            </a:r>
          </a:p>
        </p:txBody>
      </p:sp>
      <p:pic>
        <p:nvPicPr>
          <p:cNvPr id="8" name="Immagine 7" descr="Immagine che contiene testo, schermata, Carattere, linea&#10;&#10;Descrizione generata automaticamente">
            <a:extLst>
              <a:ext uri="{FF2B5EF4-FFF2-40B4-BE49-F238E27FC236}">
                <a16:creationId xmlns:a16="http://schemas.microsoft.com/office/drawing/2014/main" id="{0AA2BB4E-4CD0-937C-3A38-6C81EC900E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000" y="339502"/>
            <a:ext cx="4093999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0550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2951820" y="2653195"/>
            <a:ext cx="3240360" cy="57569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it-IT" altLang="it-IT" sz="1200" dirty="0">
                <a:solidFill>
                  <a:schemeClr val="bg1"/>
                </a:solidFill>
                <a:latin typeface="Franklin Gothic Heavy" panose="020B0903020102020204" pitchFamily="34" charset="0"/>
                <a:ea typeface="Arial Unicode MS" pitchFamily="34" charset="-128"/>
              </a:rPr>
              <a:t>Fattori di rischio </a:t>
            </a:r>
            <a:r>
              <a:rPr lang="it-IT" altLang="it-IT" sz="1200" dirty="0" err="1">
                <a:solidFill>
                  <a:schemeClr val="bg1"/>
                </a:solidFill>
                <a:latin typeface="Franklin Gothic Heavy" panose="020B0903020102020204" pitchFamily="34" charset="0"/>
                <a:ea typeface="Arial Unicode MS" pitchFamily="34" charset="-128"/>
              </a:rPr>
              <a:t>psico</a:t>
            </a:r>
            <a:r>
              <a:rPr lang="it-IT" altLang="it-IT" sz="1200" dirty="0">
                <a:solidFill>
                  <a:schemeClr val="bg1"/>
                </a:solidFill>
                <a:latin typeface="Franklin Gothic Heavy" panose="020B0903020102020204" pitchFamily="34" charset="0"/>
                <a:ea typeface="Arial Unicode MS" pitchFamily="34" charset="-128"/>
              </a:rPr>
              <a:t>-sociali nei </a:t>
            </a:r>
          </a:p>
          <a:p>
            <a:r>
              <a:rPr lang="it-IT" altLang="it-IT" sz="1200" dirty="0">
                <a:solidFill>
                  <a:schemeClr val="bg1"/>
                </a:solidFill>
                <a:latin typeface="Franklin Gothic Heavy" panose="020B0903020102020204" pitchFamily="34" charset="0"/>
                <a:ea typeface="Arial Unicode MS" pitchFamily="34" charset="-128"/>
              </a:rPr>
              <a:t>contesti lavorativi:  indicatori e rilevazioni</a:t>
            </a:r>
          </a:p>
        </p:txBody>
      </p:sp>
      <p:sp>
        <p:nvSpPr>
          <p:cNvPr id="25603" name="Text Placeholder 3"/>
          <p:cNvSpPr>
            <a:spLocks noGrp="1"/>
          </p:cNvSpPr>
          <p:nvPr>
            <p:ph type="body" sz="quarter" idx="11"/>
          </p:nvPr>
        </p:nvSpPr>
        <p:spPr bwMode="auto">
          <a:xfrm>
            <a:off x="2987824" y="2139702"/>
            <a:ext cx="3240360" cy="28803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it-IT" altLang="zh-CN" sz="1600" dirty="0">
                <a:solidFill>
                  <a:schemeClr val="bg1"/>
                </a:solidFill>
                <a:latin typeface="Franklin Gothic Heavy" panose="020B0903020102020204" pitchFamily="34" charset="0"/>
                <a:ea typeface="Arial Unicode MS" pitchFamily="34" charset="-128"/>
              </a:rPr>
              <a:t>La discriminazione  nei </a:t>
            </a:r>
          </a:p>
          <a:p>
            <a:r>
              <a:rPr lang="it-IT" altLang="zh-CN" sz="1600" dirty="0">
                <a:solidFill>
                  <a:schemeClr val="bg1"/>
                </a:solidFill>
                <a:latin typeface="Franklin Gothic Heavy" panose="020B0903020102020204" pitchFamily="34" charset="0"/>
                <a:ea typeface="Arial Unicode MS" pitchFamily="34" charset="-128"/>
              </a:rPr>
              <a:t>contesti lavorativi:</a:t>
            </a:r>
          </a:p>
          <a:p>
            <a:r>
              <a:rPr lang="it-IT" altLang="it-IT" sz="1600" dirty="0">
                <a:solidFill>
                  <a:schemeClr val="bg1"/>
                </a:solidFill>
                <a:latin typeface="Franklin Gothic Heavy" panose="020B0903020102020204" pitchFamily="34" charset="0"/>
                <a:ea typeface="Arial Unicode MS" pitchFamily="34" charset="-128"/>
              </a:rPr>
              <a:t>prevenzione, rischi e interventi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ko-KR" altLang="en-US" dirty="0">
              <a:cs typeface="Arial" charset="0"/>
            </a:endParaRPr>
          </a:p>
        </p:txBody>
      </p:sp>
      <p:sp>
        <p:nvSpPr>
          <p:cNvPr id="6" name="CustomShape 55">
            <a:extLst>
              <a:ext uri="{FF2B5EF4-FFF2-40B4-BE49-F238E27FC236}">
                <a16:creationId xmlns:a16="http://schemas.microsoft.com/office/drawing/2014/main" id="{8C60AD9A-6749-4C17-A377-A74BBD4BC854}"/>
              </a:ext>
            </a:extLst>
          </p:cNvPr>
          <p:cNvSpPr/>
          <p:nvPr/>
        </p:nvSpPr>
        <p:spPr>
          <a:xfrm>
            <a:off x="3257588" y="4805257"/>
            <a:ext cx="2628824" cy="345158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67500" tIns="33750" rIns="67500" bIns="337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9pPr>
          </a:lstStyle>
          <a:p>
            <a:pPr eaLnBrk="1" hangingPunct="1"/>
            <a:r>
              <a:rPr lang="it-IT" altLang="it-IT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Arial Unicode MS" pitchFamily="34" charset="-128"/>
              </a:rPr>
              <a:t>Piacenza - 09/10/2024</a:t>
            </a:r>
            <a:endParaRPr lang="it-IT" altLang="it-IT" dirty="0">
              <a:effectLst>
                <a:outerShdw blurRad="38100" dist="38100" dir="2700000" algn="tl">
                  <a:srgbClr val="FFFFFF"/>
                </a:outerShdw>
              </a:effectLst>
              <a:ea typeface="Arial Unicode MS" pitchFamily="34" charset="-128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E58813BF-2F89-9A7A-1AFF-09AE4C00CE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3949871"/>
            <a:ext cx="658425" cy="877900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14F071F3-112F-EA2F-A4C1-D7C64B43195C}"/>
              </a:ext>
            </a:extLst>
          </p:cNvPr>
          <p:cNvSpPr txBox="1"/>
          <p:nvPr/>
        </p:nvSpPr>
        <p:spPr>
          <a:xfrm>
            <a:off x="981952" y="4282037"/>
            <a:ext cx="15018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i="1" dirty="0"/>
              <a:t>Carmelina Fierro </a:t>
            </a:r>
            <a:br>
              <a:rPr lang="it-IT" sz="1000" i="1" dirty="0"/>
            </a:br>
            <a:endParaRPr lang="it-IT" sz="1000" i="1" dirty="0"/>
          </a:p>
          <a:p>
            <a:r>
              <a:rPr lang="it-IT" sz="1000" i="1" dirty="0"/>
              <a:t>Consigliera di Parità</a:t>
            </a:r>
            <a:br>
              <a:rPr lang="it-IT" sz="1000" i="1" dirty="0"/>
            </a:br>
            <a:r>
              <a:rPr lang="it-IT" sz="1000" i="1" dirty="0"/>
              <a:t>Provincia di Ravenna</a:t>
            </a:r>
            <a:r>
              <a:rPr lang="it-IT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295878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1">
            <a:extLst>
              <a:ext uri="{FF2B5EF4-FFF2-40B4-BE49-F238E27FC236}">
                <a16:creationId xmlns:a16="http://schemas.microsoft.com/office/drawing/2014/main" id="{FDFAE682-441A-76F2-405D-1353A7BF1D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563888" y="627534"/>
            <a:ext cx="2016224" cy="1296144"/>
          </a:xfrm>
        </p:spPr>
        <p:txBody>
          <a:bodyPr/>
          <a:lstStyle/>
          <a:p>
            <a:r>
              <a:rPr lang="it-IT" dirty="0"/>
              <a:t>persona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83E5C409-1959-84E4-34CE-76B4368038CD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3563888" y="2031690"/>
            <a:ext cx="2088232" cy="1296144"/>
          </a:xfrm>
        </p:spPr>
        <p:txBody>
          <a:bodyPr/>
          <a:lstStyle/>
          <a:p>
            <a:r>
              <a:rPr lang="it-IT" dirty="0"/>
              <a:t>organizzazione</a:t>
            </a:r>
          </a:p>
        </p:txBody>
      </p:sp>
      <p:sp>
        <p:nvSpPr>
          <p:cNvPr id="4" name="Segnaposto immagine 3">
            <a:extLst>
              <a:ext uri="{FF2B5EF4-FFF2-40B4-BE49-F238E27FC236}">
                <a16:creationId xmlns:a16="http://schemas.microsoft.com/office/drawing/2014/main" id="{A73C79F3-D929-708D-0071-770E10419B24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3563888" y="3435846"/>
            <a:ext cx="2016224" cy="1296144"/>
          </a:xfrm>
        </p:spPr>
        <p:txBody>
          <a:bodyPr/>
          <a:lstStyle/>
          <a:p>
            <a:r>
              <a:rPr lang="it-IT" dirty="0"/>
              <a:t>società</a:t>
            </a:r>
          </a:p>
        </p:txBody>
      </p:sp>
    </p:spTree>
    <p:extLst>
      <p:ext uri="{BB962C8B-B14F-4D97-AF65-F5344CB8AC3E}">
        <p14:creationId xmlns:p14="http://schemas.microsoft.com/office/powerpoint/2010/main" val="41908225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1">
            <a:extLst>
              <a:ext uri="{FF2B5EF4-FFF2-40B4-BE49-F238E27FC236}">
                <a16:creationId xmlns:a16="http://schemas.microsoft.com/office/drawing/2014/main" id="{D0F9C601-4A67-8488-767A-546B28FD57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51520" y="267494"/>
            <a:ext cx="1296144" cy="1296144"/>
          </a:xfrm>
        </p:spPr>
        <p:txBody>
          <a:bodyPr/>
          <a:lstStyle/>
          <a:p>
            <a:r>
              <a:rPr lang="it-IT" dirty="0"/>
              <a:t>PERSONA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9AA9B29C-5CDE-56B4-CBDD-3D834DD0B691}"/>
              </a:ext>
            </a:extLst>
          </p:cNvPr>
          <p:cNvSpPr txBox="1"/>
          <p:nvPr/>
        </p:nvSpPr>
        <p:spPr>
          <a:xfrm>
            <a:off x="3563888" y="1419622"/>
            <a:ext cx="41044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BURNOUT</a:t>
            </a:r>
          </a:p>
          <a:p>
            <a:endParaRPr lang="it-IT" dirty="0"/>
          </a:p>
          <a:p>
            <a:r>
              <a:rPr lang="it-IT" dirty="0"/>
              <a:t>Sindrome derivante da fattori di stress sul lavoro e condizioni di lavoro mal gestiti nella risoluzione</a:t>
            </a:r>
          </a:p>
          <a:p>
            <a:endParaRPr lang="it-IT" dirty="0"/>
          </a:p>
          <a:p>
            <a:r>
              <a:rPr lang="it-IT" dirty="0"/>
              <a:t>Risposta a fattori di stress cronici: frequenti e presenti </a:t>
            </a:r>
            <a:r>
              <a:rPr lang="it-IT" dirty="0" err="1"/>
              <a:t>sermpre</a:t>
            </a:r>
            <a:r>
              <a:rPr lang="it-IT" dirty="0"/>
              <a:t> e continui</a:t>
            </a:r>
          </a:p>
        </p:txBody>
      </p:sp>
    </p:spTree>
    <p:extLst>
      <p:ext uri="{BB962C8B-B14F-4D97-AF65-F5344CB8AC3E}">
        <p14:creationId xmlns:p14="http://schemas.microsoft.com/office/powerpoint/2010/main" val="25452806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1">
            <a:extLst>
              <a:ext uri="{FF2B5EF4-FFF2-40B4-BE49-F238E27FC236}">
                <a16:creationId xmlns:a16="http://schemas.microsoft.com/office/drawing/2014/main" id="{447D9BB0-A171-C853-685E-3791E70527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67544" y="267494"/>
            <a:ext cx="1296144" cy="1296144"/>
          </a:xfrm>
        </p:spPr>
        <p:txBody>
          <a:bodyPr/>
          <a:lstStyle/>
          <a:p>
            <a:r>
              <a:rPr lang="it-IT" dirty="0"/>
              <a:t>BURNOUT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BC947CE7-DBEA-EC91-7ABC-5C632BF51E8B}"/>
              </a:ext>
            </a:extLst>
          </p:cNvPr>
          <p:cNvSpPr txBox="1"/>
          <p:nvPr/>
        </p:nvSpPr>
        <p:spPr>
          <a:xfrm>
            <a:off x="1979712" y="1419622"/>
            <a:ext cx="655272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  <a:p>
            <a:r>
              <a:rPr lang="it-IT" dirty="0"/>
              <a:t>ESAURIMENTO: esperienza ingestibile, recupero non adeguato </a:t>
            </a:r>
          </a:p>
          <a:p>
            <a:endParaRPr lang="it-IT" dirty="0"/>
          </a:p>
          <a:p>
            <a:r>
              <a:rPr lang="it-IT" dirty="0"/>
              <a:t>CINISMO: si prende distanza da datore, collega e lavoro con pensiero negativo e critico</a:t>
            </a:r>
          </a:p>
          <a:p>
            <a:endParaRPr lang="it-IT" dirty="0"/>
          </a:p>
          <a:p>
            <a:r>
              <a:rPr lang="it-IT" dirty="0"/>
              <a:t>INEFFICACIA: non ci si riconosce nel lavoro fino a pensarlo sbagliato</a:t>
            </a:r>
          </a:p>
          <a:p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153FE291-B841-4B04-7779-8F2AB1B2F8EA}"/>
              </a:ext>
            </a:extLst>
          </p:cNvPr>
          <p:cNvSpPr txBox="1"/>
          <p:nvPr/>
        </p:nvSpPr>
        <p:spPr>
          <a:xfrm>
            <a:off x="4499992" y="4587974"/>
            <a:ext cx="4536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/>
              <a:t>Tutte e tre le componenti INSIEME costituiscono la sindrome</a:t>
            </a:r>
          </a:p>
        </p:txBody>
      </p:sp>
    </p:spTree>
    <p:extLst>
      <p:ext uri="{BB962C8B-B14F-4D97-AF65-F5344CB8AC3E}">
        <p14:creationId xmlns:p14="http://schemas.microsoft.com/office/powerpoint/2010/main" val="5246482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1">
            <a:extLst>
              <a:ext uri="{FF2B5EF4-FFF2-40B4-BE49-F238E27FC236}">
                <a16:creationId xmlns:a16="http://schemas.microsoft.com/office/drawing/2014/main" id="{447D9BB0-A171-C853-685E-3791E70527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67544" y="267494"/>
            <a:ext cx="1512168" cy="1296144"/>
          </a:xfrm>
        </p:spPr>
        <p:txBody>
          <a:bodyPr/>
          <a:lstStyle/>
          <a:p>
            <a:r>
              <a:rPr lang="it-IT" dirty="0"/>
              <a:t>SINDROME</a:t>
            </a:r>
          </a:p>
        </p:txBody>
      </p:sp>
      <p:graphicFrame>
        <p:nvGraphicFramePr>
          <p:cNvPr id="12" name="Diagramma 11">
            <a:extLst>
              <a:ext uri="{FF2B5EF4-FFF2-40B4-BE49-F238E27FC236}">
                <a16:creationId xmlns:a16="http://schemas.microsoft.com/office/drawing/2014/main" id="{A77DC762-9947-EB84-C5C3-3733D2BE812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56999574"/>
              </p:ext>
            </p:extLst>
          </p:nvPr>
        </p:nvGraphicFramePr>
        <p:xfrm>
          <a:off x="2483768" y="843558"/>
          <a:ext cx="5136232" cy="3760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659285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1">
            <a:extLst>
              <a:ext uri="{FF2B5EF4-FFF2-40B4-BE49-F238E27FC236}">
                <a16:creationId xmlns:a16="http://schemas.microsoft.com/office/drawing/2014/main" id="{261C2EAE-8CF6-8069-388E-2E6E3193C3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67544" y="267494"/>
            <a:ext cx="1368152" cy="1296144"/>
          </a:xfrm>
        </p:spPr>
        <p:txBody>
          <a:bodyPr/>
          <a:lstStyle/>
          <a:p>
            <a:r>
              <a:rPr lang="it-IT" dirty="0"/>
              <a:t>STRESS CRONICO</a:t>
            </a:r>
          </a:p>
        </p:txBody>
      </p:sp>
      <p:graphicFrame>
        <p:nvGraphicFramePr>
          <p:cNvPr id="5" name="Diagramma 4">
            <a:extLst>
              <a:ext uri="{FF2B5EF4-FFF2-40B4-BE49-F238E27FC236}">
                <a16:creationId xmlns:a16="http://schemas.microsoft.com/office/drawing/2014/main" id="{2210B21B-6DE8-34A7-A136-2A3B837E030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6757333"/>
              </p:ext>
            </p:extLst>
          </p:nvPr>
        </p:nvGraphicFramePr>
        <p:xfrm>
          <a:off x="1524000" y="53975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CasellaDiTesto 7">
            <a:extLst>
              <a:ext uri="{FF2B5EF4-FFF2-40B4-BE49-F238E27FC236}">
                <a16:creationId xmlns:a16="http://schemas.microsoft.com/office/drawing/2014/main" id="{80761E06-AE40-B21D-6852-A340245102D3}"/>
              </a:ext>
            </a:extLst>
          </p:cNvPr>
          <p:cNvSpPr txBox="1"/>
          <p:nvPr/>
        </p:nvSpPr>
        <p:spPr>
          <a:xfrm>
            <a:off x="4602654" y="4581074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Incompatibilità tra il lavoro e la persona</a:t>
            </a:r>
          </a:p>
        </p:txBody>
      </p:sp>
    </p:spTree>
    <p:extLst>
      <p:ext uri="{BB962C8B-B14F-4D97-AF65-F5344CB8AC3E}">
        <p14:creationId xmlns:p14="http://schemas.microsoft.com/office/powerpoint/2010/main" val="27304531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1">
            <a:extLst>
              <a:ext uri="{FF2B5EF4-FFF2-40B4-BE49-F238E27FC236}">
                <a16:creationId xmlns:a16="http://schemas.microsoft.com/office/drawing/2014/main" id="{C39A5E90-7C63-8EF2-F8B3-33A9C59978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9552" y="195486"/>
            <a:ext cx="1224136" cy="1296144"/>
          </a:xfrm>
        </p:spPr>
        <p:txBody>
          <a:bodyPr/>
          <a:lstStyle/>
          <a:p>
            <a:r>
              <a:rPr lang="it-IT" dirty="0"/>
              <a:t>Posto di lavoro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CE2A9C0C-FE3F-90EA-173B-D6F16C07D393}"/>
              </a:ext>
            </a:extLst>
          </p:cNvPr>
          <p:cNvSpPr txBox="1"/>
          <p:nvPr/>
        </p:nvSpPr>
        <p:spPr>
          <a:xfrm>
            <a:off x="1403648" y="2139702"/>
            <a:ext cx="64807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Spostare l’attenzione </a:t>
            </a:r>
          </a:p>
          <a:p>
            <a:r>
              <a:rPr lang="it-IT" dirty="0"/>
              <a:t>da un approccio psicologico individuale </a:t>
            </a:r>
          </a:p>
          <a:p>
            <a:r>
              <a:rPr lang="it-IT" dirty="0"/>
              <a:t>a un’analisi del posto di lavoro</a:t>
            </a:r>
          </a:p>
          <a:p>
            <a:endParaRPr lang="it-IT" dirty="0"/>
          </a:p>
          <a:p>
            <a:pPr algn="ctr"/>
            <a:r>
              <a:rPr lang="it-IT" dirty="0"/>
              <a:t>Stress lavoro correlato</a:t>
            </a:r>
          </a:p>
        </p:txBody>
      </p:sp>
    </p:spTree>
    <p:extLst>
      <p:ext uri="{BB962C8B-B14F-4D97-AF65-F5344CB8AC3E}">
        <p14:creationId xmlns:p14="http://schemas.microsoft.com/office/powerpoint/2010/main" val="11971968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1">
            <a:extLst>
              <a:ext uri="{FF2B5EF4-FFF2-40B4-BE49-F238E27FC236}">
                <a16:creationId xmlns:a16="http://schemas.microsoft.com/office/drawing/2014/main" id="{FC33CBA0-0CDE-EF4B-9C50-C5DF54E552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67544" y="339502"/>
            <a:ext cx="1296144" cy="1296144"/>
          </a:xfrm>
        </p:spPr>
        <p:txBody>
          <a:bodyPr/>
          <a:lstStyle/>
          <a:p>
            <a:r>
              <a:rPr lang="it-IT" dirty="0"/>
              <a:t>SLC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4A8586A0-57EE-5906-C998-2EDB60241ACA}"/>
              </a:ext>
            </a:extLst>
          </p:cNvPr>
          <p:cNvSpPr txBox="1"/>
          <p:nvPr/>
        </p:nvSpPr>
        <p:spPr>
          <a:xfrm>
            <a:off x="1403648" y="2139702"/>
            <a:ext cx="64807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Lo stress è una risposta psicofisica a compiti anche molto diversi tra loro, di natura emotiva, cognitiva o sociale, che la persona percepisce come eccessivi. </a:t>
            </a:r>
          </a:p>
          <a:p>
            <a:endParaRPr lang="it-IT" dirty="0"/>
          </a:p>
          <a:p>
            <a:r>
              <a:rPr lang="it-IT" dirty="0"/>
              <a:t>Fu </a:t>
            </a:r>
            <a:r>
              <a:rPr lang="it-IT" dirty="0" err="1"/>
              <a:t>Selye</a:t>
            </a:r>
            <a:r>
              <a:rPr lang="it-IT" dirty="0"/>
              <a:t> il primo a parlare di stress, definendolo come una risposta aspecifica dell'organismo ad ogni richiesta effettuata su di esso (</a:t>
            </a:r>
            <a:r>
              <a:rPr lang="it-IT" dirty="0" err="1"/>
              <a:t>Selye</a:t>
            </a:r>
            <a:r>
              <a:rPr lang="it-IT" dirty="0"/>
              <a:t>, 1976).</a:t>
            </a:r>
          </a:p>
        </p:txBody>
      </p:sp>
    </p:spTree>
    <p:extLst>
      <p:ext uri="{BB962C8B-B14F-4D97-AF65-F5344CB8AC3E}">
        <p14:creationId xmlns:p14="http://schemas.microsoft.com/office/powerpoint/2010/main" val="33595593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>
            <a:extLst>
              <a:ext uri="{FF2B5EF4-FFF2-40B4-BE49-F238E27FC236}">
                <a16:creationId xmlns:a16="http://schemas.microsoft.com/office/drawing/2014/main" id="{1475BB54-F695-AD92-4A97-4372623B71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483518"/>
            <a:ext cx="6601916" cy="4248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40714"/>
      </p:ext>
    </p:extLst>
  </p:cSld>
  <p:clrMapOvr>
    <a:masterClrMapping/>
  </p:clrMapOvr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Cover and End Slide Master">
  <a:themeElements>
    <a:clrScheme name="ALLPPT-COLOR-A2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57A7BD"/>
      </a:accent1>
      <a:accent2>
        <a:srgbClr val="69B6CC"/>
      </a:accent2>
      <a:accent3>
        <a:srgbClr val="57A7BD"/>
      </a:accent3>
      <a:accent4>
        <a:srgbClr val="69B6CC"/>
      </a:accent4>
      <a:accent5>
        <a:srgbClr val="57A7BD"/>
      </a:accent5>
      <a:accent6>
        <a:srgbClr val="69B6CC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s Slide Master">
  <a:themeElements>
    <a:clrScheme name="ALLPPT-COLOR-A2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57A7BD"/>
      </a:accent1>
      <a:accent2>
        <a:srgbClr val="69B6CC"/>
      </a:accent2>
      <a:accent3>
        <a:srgbClr val="57A7BD"/>
      </a:accent3>
      <a:accent4>
        <a:srgbClr val="69B6CC"/>
      </a:accent4>
      <a:accent5>
        <a:srgbClr val="57A7BD"/>
      </a:accent5>
      <a:accent6>
        <a:srgbClr val="69B6CC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Section Break Slide Master">
  <a:themeElements>
    <a:clrScheme name="ALLPPT-COLOR-A2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57A7BD"/>
      </a:accent1>
      <a:accent2>
        <a:srgbClr val="69B6CC"/>
      </a:accent2>
      <a:accent3>
        <a:srgbClr val="57A7BD"/>
      </a:accent3>
      <a:accent4>
        <a:srgbClr val="69B6CC"/>
      </a:accent4>
      <a:accent5>
        <a:srgbClr val="57A7BD"/>
      </a:accent5>
      <a:accent6>
        <a:srgbClr val="69B6CC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Ione">
  <a:themeElements>
    <a:clrScheme name="Ione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e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e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3740</TotalTime>
  <Words>615</Words>
  <Application>Microsoft Office PowerPoint</Application>
  <PresentationFormat>Presentazione su schermo (16:9)</PresentationFormat>
  <Paragraphs>138</Paragraphs>
  <Slides>18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10</vt:i4>
      </vt:variant>
      <vt:variant>
        <vt:lpstr>Tema</vt:lpstr>
      </vt:variant>
      <vt:variant>
        <vt:i4>4</vt:i4>
      </vt:variant>
      <vt:variant>
        <vt:lpstr>Titoli diapositive</vt:lpstr>
      </vt:variant>
      <vt:variant>
        <vt:i4>18</vt:i4>
      </vt:variant>
    </vt:vector>
  </HeadingPairs>
  <TitlesOfParts>
    <vt:vector size="32" baseType="lpstr">
      <vt:lpstr>맑은 고딕</vt:lpstr>
      <vt:lpstr>Arial</vt:lpstr>
      <vt:lpstr>Arial Unicode MS</vt:lpstr>
      <vt:lpstr>Calibri</vt:lpstr>
      <vt:lpstr>Century Gothic</vt:lpstr>
      <vt:lpstr>Franklin Gothic Heavy</vt:lpstr>
      <vt:lpstr>Helvetica</vt:lpstr>
      <vt:lpstr>poppinsmedium</vt:lpstr>
      <vt:lpstr>Times New Roman</vt:lpstr>
      <vt:lpstr>Wingdings 3</vt:lpstr>
      <vt:lpstr>Cover and End Slide Master</vt:lpstr>
      <vt:lpstr>Contents Slide Master</vt:lpstr>
      <vt:lpstr>Section Break Slide Master</vt:lpstr>
      <vt:lpstr>Ione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GoogleSlidesPPT.com;Allppt.com</dc:creator>
  <cp:lastModifiedBy>Carmelina Fierro</cp:lastModifiedBy>
  <cp:revision>262</cp:revision>
  <dcterms:created xsi:type="dcterms:W3CDTF">2016-12-05T23:26:54Z</dcterms:created>
  <dcterms:modified xsi:type="dcterms:W3CDTF">2024-09-30T18:44:55Z</dcterms:modified>
</cp:coreProperties>
</file>