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1.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3" r:id="rId1"/>
    <p:sldMasterId id="2147483666" r:id="rId2"/>
    <p:sldMasterId id="2147483672" r:id="rId3"/>
    <p:sldMasterId id="2147483675" r:id="rId4"/>
    <p:sldMasterId id="2147483678" r:id="rId5"/>
    <p:sldMasterId id="2147483681" r:id="rId6"/>
    <p:sldMasterId id="2147483684" r:id="rId7"/>
    <p:sldMasterId id="2147483687" r:id="rId8"/>
    <p:sldMasterId id="2147483690" r:id="rId9"/>
    <p:sldMasterId id="2147483696" r:id="rId10"/>
    <p:sldMasterId id="2147483701" r:id="rId11"/>
    <p:sldMasterId id="2147483704" r:id="rId12"/>
    <p:sldMasterId id="2147483707" r:id="rId13"/>
    <p:sldMasterId id="2147483710" r:id="rId14"/>
    <p:sldMasterId id="2147483715" r:id="rId15"/>
  </p:sldMasterIdLst>
  <p:notesMasterIdLst>
    <p:notesMasterId r:id="rId38"/>
  </p:notesMasterIdLst>
  <p:handoutMasterIdLst>
    <p:handoutMasterId r:id="rId39"/>
  </p:handoutMasterIdLst>
  <p:sldIdLst>
    <p:sldId id="260" r:id="rId16"/>
    <p:sldId id="525" r:id="rId17"/>
    <p:sldId id="507" r:id="rId18"/>
    <p:sldId id="529" r:id="rId19"/>
    <p:sldId id="545" r:id="rId20"/>
    <p:sldId id="506" r:id="rId21"/>
    <p:sldId id="505" r:id="rId22"/>
    <p:sldId id="526" r:id="rId23"/>
    <p:sldId id="528" r:id="rId24"/>
    <p:sldId id="534" r:id="rId25"/>
    <p:sldId id="530" r:id="rId26"/>
    <p:sldId id="531" r:id="rId27"/>
    <p:sldId id="477" r:id="rId28"/>
    <p:sldId id="540" r:id="rId29"/>
    <p:sldId id="514" r:id="rId30"/>
    <p:sldId id="541" r:id="rId31"/>
    <p:sldId id="533" r:id="rId32"/>
    <p:sldId id="547" r:id="rId33"/>
    <p:sldId id="542" r:id="rId34"/>
    <p:sldId id="546" r:id="rId35"/>
    <p:sldId id="548" r:id="rId36"/>
    <p:sldId id="494" r:id="rId37"/>
  </p:sldIdLst>
  <p:sldSz cx="9907588" cy="6858000"/>
  <p:notesSz cx="6761163" cy="9942513"/>
  <p:defaultTextStyle>
    <a:defPPr>
      <a:defRPr lang="en-GB"/>
    </a:defPPr>
    <a:lvl1pPr algn="l" defTabSz="449263" rtl="0" eaLnBrk="0" fontAlgn="base" hangingPunct="0">
      <a:spcBef>
        <a:spcPct val="0"/>
      </a:spcBef>
      <a:spcAft>
        <a:spcPct val="0"/>
      </a:spcAft>
      <a:defRPr sz="1300" i="1" kern="1200">
        <a:solidFill>
          <a:schemeClr val="bg1"/>
        </a:solidFill>
        <a:latin typeface="Times New Roman" panose="02020603050405020304" pitchFamily="18"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sz="1300" i="1" kern="1200">
        <a:solidFill>
          <a:schemeClr val="bg1"/>
        </a:solidFill>
        <a:latin typeface="Times New Roman" panose="02020603050405020304" pitchFamily="18"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sz="1300" i="1" kern="1200">
        <a:solidFill>
          <a:schemeClr val="bg1"/>
        </a:solidFill>
        <a:latin typeface="Times New Roman" panose="02020603050405020304" pitchFamily="18"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sz="1300" i="1" kern="1200">
        <a:solidFill>
          <a:schemeClr val="bg1"/>
        </a:solidFill>
        <a:latin typeface="Times New Roman" panose="02020603050405020304" pitchFamily="18"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sz="1300" i="1" kern="1200">
        <a:solidFill>
          <a:schemeClr val="bg1"/>
        </a:solidFill>
        <a:latin typeface="Times New Roman" panose="02020603050405020304" pitchFamily="18" charset="0"/>
        <a:ea typeface="+mn-ea"/>
        <a:cs typeface="Lucida Sans Unicode" panose="020B0602030504020204" pitchFamily="34" charset="0"/>
      </a:defRPr>
    </a:lvl5pPr>
    <a:lvl6pPr marL="2286000" algn="l" defTabSz="914400" rtl="0" eaLnBrk="1" latinLnBrk="0" hangingPunct="1">
      <a:defRPr sz="1300" i="1" kern="1200">
        <a:solidFill>
          <a:schemeClr val="bg1"/>
        </a:solidFill>
        <a:latin typeface="Times New Roman" panose="02020603050405020304" pitchFamily="18" charset="0"/>
        <a:ea typeface="+mn-ea"/>
        <a:cs typeface="Lucida Sans Unicode" panose="020B0602030504020204" pitchFamily="34" charset="0"/>
      </a:defRPr>
    </a:lvl6pPr>
    <a:lvl7pPr marL="2743200" algn="l" defTabSz="914400" rtl="0" eaLnBrk="1" latinLnBrk="0" hangingPunct="1">
      <a:defRPr sz="1300" i="1" kern="1200">
        <a:solidFill>
          <a:schemeClr val="bg1"/>
        </a:solidFill>
        <a:latin typeface="Times New Roman" panose="02020603050405020304" pitchFamily="18" charset="0"/>
        <a:ea typeface="+mn-ea"/>
        <a:cs typeface="Lucida Sans Unicode" panose="020B0602030504020204" pitchFamily="34" charset="0"/>
      </a:defRPr>
    </a:lvl7pPr>
    <a:lvl8pPr marL="3200400" algn="l" defTabSz="914400" rtl="0" eaLnBrk="1" latinLnBrk="0" hangingPunct="1">
      <a:defRPr sz="1300" i="1" kern="1200">
        <a:solidFill>
          <a:schemeClr val="bg1"/>
        </a:solidFill>
        <a:latin typeface="Times New Roman" panose="02020603050405020304" pitchFamily="18" charset="0"/>
        <a:ea typeface="+mn-ea"/>
        <a:cs typeface="Lucida Sans Unicode" panose="020B0602030504020204" pitchFamily="34" charset="0"/>
      </a:defRPr>
    </a:lvl8pPr>
    <a:lvl9pPr marL="3657600" algn="l" defTabSz="914400" rtl="0" eaLnBrk="1" latinLnBrk="0" hangingPunct="1">
      <a:defRPr sz="1300" i="1" kern="1200">
        <a:solidFill>
          <a:schemeClr val="bg1"/>
        </a:solidFill>
        <a:latin typeface="Times New Roman" panose="02020603050405020304" pitchFamily="18" charset="0"/>
        <a:ea typeface="+mn-ea"/>
        <a:cs typeface="Lucida Sans Unicode" panose="020B0602030504020204" pitchFamily="34" charset="0"/>
      </a:defRPr>
    </a:lvl9pPr>
  </p:defaultTextStyle>
  <p:extLst>
    <p:ext uri="{521415D9-36F7-43E2-AB2F-B90AF26B5E84}">
      <p14:sectionLst xmlns:p14="http://schemas.microsoft.com/office/powerpoint/2010/main">
        <p14:section name="Sezione predefinita" id="{E5D84E38-2A74-4237-A14C-229C4E82E657}">
          <p14:sldIdLst>
            <p14:sldId id="260"/>
            <p14:sldId id="525"/>
            <p14:sldId id="507"/>
            <p14:sldId id="529"/>
            <p14:sldId id="545"/>
            <p14:sldId id="506"/>
            <p14:sldId id="505"/>
            <p14:sldId id="526"/>
            <p14:sldId id="528"/>
            <p14:sldId id="534"/>
            <p14:sldId id="530"/>
            <p14:sldId id="531"/>
            <p14:sldId id="477"/>
            <p14:sldId id="540"/>
            <p14:sldId id="514"/>
            <p14:sldId id="541"/>
            <p14:sldId id="533"/>
            <p14:sldId id="547"/>
            <p14:sldId id="542"/>
            <p14:sldId id="546"/>
            <p14:sldId id="548"/>
            <p14:sldId id="494"/>
          </p14:sldIdLst>
        </p14:section>
        <p14:section name="Sezione senza titolo" id="{BCBC00C1-1684-43E0-9F39-8DACD5291AF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92" userDrawn="1">
          <p15:clr>
            <a:srgbClr val="A4A3A4"/>
          </p15:clr>
        </p15:guide>
        <p15:guide id="2" pos="2199" userDrawn="1">
          <p15:clr>
            <a:srgbClr val="A4A3A4"/>
          </p15:clr>
        </p15:guide>
        <p15:guide id="3" orient="horz" pos="289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a Feola" initials="DF" lastIdx="1" clrIdx="0">
    <p:extLst>
      <p:ext uri="{19B8F6BF-5375-455C-9EA6-DF929625EA0E}">
        <p15:presenceInfo xmlns:p15="http://schemas.microsoft.com/office/powerpoint/2012/main" xmlns="" userId="S::daniela.feola@aosp.bo.it::73dbb471-e332-433f-8186-9deb6c5295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8F8F8"/>
    <a:srgbClr val="008000"/>
    <a:srgbClr val="00A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3014" autoAdjust="0"/>
  </p:normalViewPr>
  <p:slideViewPr>
    <p:cSldViewPr>
      <p:cViewPr varScale="1">
        <p:scale>
          <a:sx n="109" d="100"/>
          <a:sy n="109" d="100"/>
        </p:scale>
        <p:origin x="-1482" y="-72"/>
      </p:cViewPr>
      <p:guideLst>
        <p:guide orient="horz" pos="2160"/>
        <p:guide pos="2880"/>
      </p:guideLst>
    </p:cSldViewPr>
  </p:slideViewPr>
  <p:outlineViewPr>
    <p:cViewPr varScale="1">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p:cViewPr varScale="1">
        <p:scale>
          <a:sx n="81" d="100"/>
          <a:sy n="81" d="100"/>
        </p:scale>
        <p:origin x="-3984" y="-96"/>
      </p:cViewPr>
      <p:guideLst>
        <p:guide orient="horz" pos="2892"/>
        <p:guide orient="horz" pos="2893"/>
        <p:guide pos="21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E55CF-F3A1-4C28-953F-626C93C0A3AB}" type="doc">
      <dgm:prSet loTypeId="urn:microsoft.com/office/officeart/2005/8/layout/hierarchy2" loCatId="hierarchy" qsTypeId="urn:microsoft.com/office/officeart/2005/8/quickstyle/3d3" qsCatId="3D" csTypeId="urn:microsoft.com/office/officeart/2005/8/colors/colorful2" csCatId="colorful" phldr="1"/>
      <dgm:spPr/>
      <dgm:t>
        <a:bodyPr/>
        <a:lstStyle/>
        <a:p>
          <a:endParaRPr lang="it-IT"/>
        </a:p>
      </dgm:t>
    </dgm:pt>
    <dgm:pt modelId="{325ACD9D-A6E7-4476-B88D-5236D43322CB}">
      <dgm:prSet phldrT="[Testo]"/>
      <dgm:spPr/>
      <dgm:t>
        <a:bodyPr/>
        <a:lstStyle/>
        <a:p>
          <a:endParaRPr lang="it-IT" b="1" i="0" dirty="0"/>
        </a:p>
        <a:p>
          <a:r>
            <a:rPr lang="it-IT" b="1" i="0" dirty="0"/>
            <a:t>SEGNALAZIONE</a:t>
          </a:r>
        </a:p>
        <a:p>
          <a:r>
            <a:rPr lang="it-IT" b="1" i="0" dirty="0"/>
            <a:t>(</a:t>
          </a:r>
          <a:r>
            <a:rPr lang="it-IT" b="1" i="0" dirty="0" err="1"/>
            <a:t>SegnalER</a:t>
          </a:r>
          <a:r>
            <a:rPr lang="it-IT" b="1" i="0" dirty="0"/>
            <a:t>)</a:t>
          </a:r>
        </a:p>
        <a:p>
          <a:r>
            <a:rPr lang="it-IT" b="1" i="0" dirty="0"/>
            <a:t>Monitoraggio e Gestione</a:t>
          </a:r>
        </a:p>
      </dgm:t>
    </dgm:pt>
    <dgm:pt modelId="{BB29FC80-D157-4916-B0D1-FEE244EB6AB1}" type="parTrans" cxnId="{66C674FF-86A7-455C-B23E-E31B0D154570}">
      <dgm:prSet/>
      <dgm:spPr/>
      <dgm:t>
        <a:bodyPr/>
        <a:lstStyle/>
        <a:p>
          <a:endParaRPr lang="it-IT"/>
        </a:p>
      </dgm:t>
    </dgm:pt>
    <dgm:pt modelId="{5AF2B62D-E91B-409D-8B66-CA3BB726B954}" type="sibTrans" cxnId="{66C674FF-86A7-455C-B23E-E31B0D154570}">
      <dgm:prSet/>
      <dgm:spPr/>
      <dgm:t>
        <a:bodyPr/>
        <a:lstStyle/>
        <a:p>
          <a:endParaRPr lang="it-IT"/>
        </a:p>
      </dgm:t>
    </dgm:pt>
    <dgm:pt modelId="{7F49CC88-3F20-491A-8BA7-4C368D80D44C}">
      <dgm:prSet phldrT="[Testo]"/>
      <dgm:spPr/>
      <dgm:t>
        <a:bodyPr/>
        <a:lstStyle/>
        <a:p>
          <a:r>
            <a:rPr lang="it-IT" dirty="0">
              <a:solidFill>
                <a:schemeClr val="tx1"/>
              </a:solidFill>
            </a:rPr>
            <a:t>Organizzazione riunione</a:t>
          </a:r>
        </a:p>
      </dgm:t>
    </dgm:pt>
    <dgm:pt modelId="{617AB364-AC97-4A10-A0E2-0BDBEE53BB42}" type="parTrans" cxnId="{D8C55313-4EAD-41BF-ADD1-361022F65AEC}">
      <dgm:prSet/>
      <dgm:spPr/>
      <dgm:t>
        <a:bodyPr/>
        <a:lstStyle/>
        <a:p>
          <a:endParaRPr lang="it-IT"/>
        </a:p>
      </dgm:t>
    </dgm:pt>
    <dgm:pt modelId="{85DAE2F1-F562-4A9D-AE4A-5351073BA4BD}" type="sibTrans" cxnId="{D8C55313-4EAD-41BF-ADD1-361022F65AEC}">
      <dgm:prSet/>
      <dgm:spPr/>
      <dgm:t>
        <a:bodyPr/>
        <a:lstStyle/>
        <a:p>
          <a:endParaRPr lang="it-IT"/>
        </a:p>
      </dgm:t>
    </dgm:pt>
    <dgm:pt modelId="{C3A33662-3AB2-4141-A7FF-B2F1E5059694}">
      <dgm:prSet phldrT="[Testo]"/>
      <dgm:spPr/>
      <dgm:t>
        <a:bodyPr/>
        <a:lstStyle/>
        <a:p>
          <a:r>
            <a:rPr lang="it-IT" dirty="0">
              <a:solidFill>
                <a:schemeClr val="tx1"/>
              </a:solidFill>
            </a:rPr>
            <a:t>Coinvolgimento settore tecnico</a:t>
          </a:r>
        </a:p>
      </dgm:t>
    </dgm:pt>
    <dgm:pt modelId="{F948B47A-5571-46F8-9D25-4605EA08EEEB}" type="parTrans" cxnId="{57DD4E2C-A270-4BEA-B938-39268393DB14}">
      <dgm:prSet/>
      <dgm:spPr/>
      <dgm:t>
        <a:bodyPr/>
        <a:lstStyle/>
        <a:p>
          <a:endParaRPr lang="it-IT"/>
        </a:p>
      </dgm:t>
    </dgm:pt>
    <dgm:pt modelId="{763BEF1D-C108-47D0-8C36-26481DC664B0}" type="sibTrans" cxnId="{57DD4E2C-A270-4BEA-B938-39268393DB14}">
      <dgm:prSet/>
      <dgm:spPr/>
      <dgm:t>
        <a:bodyPr/>
        <a:lstStyle/>
        <a:p>
          <a:endParaRPr lang="it-IT"/>
        </a:p>
      </dgm:t>
    </dgm:pt>
    <dgm:pt modelId="{7AA17EDE-0997-4864-9742-56164DB18A56}">
      <dgm:prSet phldrT="[Testo]"/>
      <dgm:spPr/>
      <dgm:t>
        <a:bodyPr/>
        <a:lstStyle/>
        <a:p>
          <a:r>
            <a:rPr lang="it-IT" dirty="0">
              <a:solidFill>
                <a:schemeClr val="tx1"/>
              </a:solidFill>
            </a:rPr>
            <a:t>Proposta misure correttive</a:t>
          </a:r>
        </a:p>
      </dgm:t>
    </dgm:pt>
    <dgm:pt modelId="{3A8AA0C4-9ED0-4D20-A1D0-214AE5914734}" type="parTrans" cxnId="{70FF3BAA-99E8-41BA-AC14-2D516FA24464}">
      <dgm:prSet/>
      <dgm:spPr/>
      <dgm:t>
        <a:bodyPr/>
        <a:lstStyle/>
        <a:p>
          <a:endParaRPr lang="it-IT"/>
        </a:p>
      </dgm:t>
    </dgm:pt>
    <dgm:pt modelId="{5025AD11-DB47-4981-AB3A-9AA0E19A244B}" type="sibTrans" cxnId="{70FF3BAA-99E8-41BA-AC14-2D516FA24464}">
      <dgm:prSet/>
      <dgm:spPr/>
      <dgm:t>
        <a:bodyPr/>
        <a:lstStyle/>
        <a:p>
          <a:endParaRPr lang="it-IT"/>
        </a:p>
      </dgm:t>
    </dgm:pt>
    <dgm:pt modelId="{883E6E7E-CC6F-49F7-AFCF-6E2DC8B988FC}">
      <dgm:prSet phldrT="[Testo]"/>
      <dgm:spPr/>
      <dgm:t>
        <a:bodyPr/>
        <a:lstStyle/>
        <a:p>
          <a:r>
            <a:rPr lang="it-IT" dirty="0">
              <a:solidFill>
                <a:schemeClr val="tx1"/>
              </a:solidFill>
            </a:rPr>
            <a:t>Coinvolgimento del Medico Competente</a:t>
          </a:r>
        </a:p>
      </dgm:t>
    </dgm:pt>
    <dgm:pt modelId="{430D359C-6264-4BAF-AB70-579B7217F39B}" type="parTrans" cxnId="{DA844044-A6AD-47C5-AC57-4465CE4FAC48}">
      <dgm:prSet/>
      <dgm:spPr/>
      <dgm:t>
        <a:bodyPr/>
        <a:lstStyle/>
        <a:p>
          <a:endParaRPr lang="it-IT"/>
        </a:p>
      </dgm:t>
    </dgm:pt>
    <dgm:pt modelId="{D66F28A5-DF64-43F3-B3CA-4A97734CE5D5}" type="sibTrans" cxnId="{DA844044-A6AD-47C5-AC57-4465CE4FAC48}">
      <dgm:prSet/>
      <dgm:spPr/>
      <dgm:t>
        <a:bodyPr/>
        <a:lstStyle/>
        <a:p>
          <a:endParaRPr lang="it-IT"/>
        </a:p>
      </dgm:t>
    </dgm:pt>
    <dgm:pt modelId="{B1B9080B-11C4-4BB6-8B07-CBD2C0E73C36}">
      <dgm:prSet phldrT="[Testo]"/>
      <dgm:spPr/>
      <dgm:t>
        <a:bodyPr/>
        <a:lstStyle/>
        <a:p>
          <a:r>
            <a:rPr lang="it-IT" dirty="0">
              <a:solidFill>
                <a:schemeClr val="tx1"/>
              </a:solidFill>
            </a:rPr>
            <a:t>Presa in carico in sorveglianza sanitaria</a:t>
          </a:r>
        </a:p>
      </dgm:t>
    </dgm:pt>
    <dgm:pt modelId="{E39ADF76-C249-4300-8141-59F51038B2DA}" type="parTrans" cxnId="{9C577011-FF54-46A2-839D-ADA0CB438E07}">
      <dgm:prSet/>
      <dgm:spPr/>
      <dgm:t>
        <a:bodyPr/>
        <a:lstStyle/>
        <a:p>
          <a:endParaRPr lang="it-IT"/>
        </a:p>
      </dgm:t>
    </dgm:pt>
    <dgm:pt modelId="{671368AC-DBA7-494D-9452-656C99D57E28}" type="sibTrans" cxnId="{9C577011-FF54-46A2-839D-ADA0CB438E07}">
      <dgm:prSet/>
      <dgm:spPr/>
      <dgm:t>
        <a:bodyPr/>
        <a:lstStyle/>
        <a:p>
          <a:endParaRPr lang="it-IT"/>
        </a:p>
      </dgm:t>
    </dgm:pt>
    <dgm:pt modelId="{5B091003-5808-4217-8910-9113BDE8442A}">
      <dgm:prSet phldrT="[Testo]"/>
      <dgm:spPr/>
      <dgm:t>
        <a:bodyPr/>
        <a:lstStyle/>
        <a:p>
          <a:r>
            <a:rPr lang="it-IT" dirty="0">
              <a:solidFill>
                <a:schemeClr val="tx1"/>
              </a:solidFill>
            </a:rPr>
            <a:t>Organizzazione sopralluogo </a:t>
          </a:r>
        </a:p>
      </dgm:t>
    </dgm:pt>
    <dgm:pt modelId="{192D9AA4-2641-4ED2-ADF2-E2690E09329F}" type="parTrans" cxnId="{7604CB72-F48B-40C1-89E2-02E45C432D6A}">
      <dgm:prSet/>
      <dgm:spPr/>
      <dgm:t>
        <a:bodyPr/>
        <a:lstStyle/>
        <a:p>
          <a:endParaRPr lang="it-IT"/>
        </a:p>
      </dgm:t>
    </dgm:pt>
    <dgm:pt modelId="{65B2DAB5-5DA2-423D-9929-AB5E405D40D7}" type="sibTrans" cxnId="{7604CB72-F48B-40C1-89E2-02E45C432D6A}">
      <dgm:prSet/>
      <dgm:spPr/>
      <dgm:t>
        <a:bodyPr/>
        <a:lstStyle/>
        <a:p>
          <a:endParaRPr lang="it-IT"/>
        </a:p>
      </dgm:t>
    </dgm:pt>
    <dgm:pt modelId="{8F780C54-087A-4723-99DA-A09461D36CC4}" type="pres">
      <dgm:prSet presAssocID="{431E55CF-F3A1-4C28-953F-626C93C0A3AB}" presName="diagram" presStyleCnt="0">
        <dgm:presLayoutVars>
          <dgm:chPref val="1"/>
          <dgm:dir/>
          <dgm:animOne val="branch"/>
          <dgm:animLvl val="lvl"/>
          <dgm:resizeHandles val="exact"/>
        </dgm:presLayoutVars>
      </dgm:prSet>
      <dgm:spPr/>
      <dgm:t>
        <a:bodyPr/>
        <a:lstStyle/>
        <a:p>
          <a:endParaRPr lang="it-IT"/>
        </a:p>
      </dgm:t>
    </dgm:pt>
    <dgm:pt modelId="{C832F834-79EF-4AAB-9AAF-921CC9E8AD34}" type="pres">
      <dgm:prSet presAssocID="{325ACD9D-A6E7-4476-B88D-5236D43322CB}" presName="root1" presStyleCnt="0"/>
      <dgm:spPr/>
    </dgm:pt>
    <dgm:pt modelId="{0795EAB3-7D76-469A-8210-FDAD2909D704}" type="pres">
      <dgm:prSet presAssocID="{325ACD9D-A6E7-4476-B88D-5236D43322CB}" presName="LevelOneTextNode" presStyleLbl="node0" presStyleIdx="0" presStyleCnt="1" custScaleX="98681" custScaleY="215909" custLinFactNeighborY="9164">
        <dgm:presLayoutVars>
          <dgm:chPref val="3"/>
        </dgm:presLayoutVars>
      </dgm:prSet>
      <dgm:spPr/>
      <dgm:t>
        <a:bodyPr/>
        <a:lstStyle/>
        <a:p>
          <a:endParaRPr lang="it-IT"/>
        </a:p>
      </dgm:t>
    </dgm:pt>
    <dgm:pt modelId="{70A0D5AE-A511-416A-A498-2DC8753C5703}" type="pres">
      <dgm:prSet presAssocID="{325ACD9D-A6E7-4476-B88D-5236D43322CB}" presName="level2hierChild" presStyleCnt="0"/>
      <dgm:spPr/>
    </dgm:pt>
    <dgm:pt modelId="{961BBBA0-646F-406F-B951-91848673A830}" type="pres">
      <dgm:prSet presAssocID="{617AB364-AC97-4A10-A0E2-0BDBEE53BB42}" presName="conn2-1" presStyleLbl="parChTrans1D2" presStyleIdx="0" presStyleCnt="3"/>
      <dgm:spPr/>
      <dgm:t>
        <a:bodyPr/>
        <a:lstStyle/>
        <a:p>
          <a:endParaRPr lang="it-IT"/>
        </a:p>
      </dgm:t>
    </dgm:pt>
    <dgm:pt modelId="{E3FE0C99-BD33-4C52-8C3C-74D9FB0201A4}" type="pres">
      <dgm:prSet presAssocID="{617AB364-AC97-4A10-A0E2-0BDBEE53BB42}" presName="connTx" presStyleLbl="parChTrans1D2" presStyleIdx="0" presStyleCnt="3"/>
      <dgm:spPr/>
      <dgm:t>
        <a:bodyPr/>
        <a:lstStyle/>
        <a:p>
          <a:endParaRPr lang="it-IT"/>
        </a:p>
      </dgm:t>
    </dgm:pt>
    <dgm:pt modelId="{733DD76F-EC1C-45CC-B3A2-15B18B849CF3}" type="pres">
      <dgm:prSet presAssocID="{7F49CC88-3F20-491A-8BA7-4C368D80D44C}" presName="root2" presStyleCnt="0"/>
      <dgm:spPr/>
    </dgm:pt>
    <dgm:pt modelId="{DCCC9B58-5BB4-489C-91DA-BF703F3A0022}" type="pres">
      <dgm:prSet presAssocID="{7F49CC88-3F20-491A-8BA7-4C368D80D44C}" presName="LevelTwoTextNode" presStyleLbl="node2" presStyleIdx="0" presStyleCnt="3">
        <dgm:presLayoutVars>
          <dgm:chPref val="3"/>
        </dgm:presLayoutVars>
      </dgm:prSet>
      <dgm:spPr/>
      <dgm:t>
        <a:bodyPr/>
        <a:lstStyle/>
        <a:p>
          <a:endParaRPr lang="it-IT"/>
        </a:p>
      </dgm:t>
    </dgm:pt>
    <dgm:pt modelId="{32269D22-6CE1-44A3-95ED-E556B0D42F0F}" type="pres">
      <dgm:prSet presAssocID="{7F49CC88-3F20-491A-8BA7-4C368D80D44C}" presName="level3hierChild" presStyleCnt="0"/>
      <dgm:spPr/>
    </dgm:pt>
    <dgm:pt modelId="{C52348AC-F4C3-408A-947C-D0FE75B0D2B6}" type="pres">
      <dgm:prSet presAssocID="{192D9AA4-2641-4ED2-ADF2-E2690E09329F}" presName="conn2-1" presStyleLbl="parChTrans1D2" presStyleIdx="1" presStyleCnt="3"/>
      <dgm:spPr/>
      <dgm:t>
        <a:bodyPr/>
        <a:lstStyle/>
        <a:p>
          <a:endParaRPr lang="it-IT"/>
        </a:p>
      </dgm:t>
    </dgm:pt>
    <dgm:pt modelId="{AC28B24B-F6E4-4D29-B792-181517BD7D14}" type="pres">
      <dgm:prSet presAssocID="{192D9AA4-2641-4ED2-ADF2-E2690E09329F}" presName="connTx" presStyleLbl="parChTrans1D2" presStyleIdx="1" presStyleCnt="3"/>
      <dgm:spPr/>
      <dgm:t>
        <a:bodyPr/>
        <a:lstStyle/>
        <a:p>
          <a:endParaRPr lang="it-IT"/>
        </a:p>
      </dgm:t>
    </dgm:pt>
    <dgm:pt modelId="{DEE739B4-EB40-4178-92B7-1D189BE0A5B6}" type="pres">
      <dgm:prSet presAssocID="{5B091003-5808-4217-8910-9113BDE8442A}" presName="root2" presStyleCnt="0"/>
      <dgm:spPr/>
    </dgm:pt>
    <dgm:pt modelId="{68CDD95E-E164-4A1F-9568-A65EAFF15E79}" type="pres">
      <dgm:prSet presAssocID="{5B091003-5808-4217-8910-9113BDE8442A}" presName="LevelTwoTextNode" presStyleLbl="node2" presStyleIdx="1" presStyleCnt="3" custLinFactNeighborX="2103" custLinFactNeighborY="22700">
        <dgm:presLayoutVars>
          <dgm:chPref val="3"/>
        </dgm:presLayoutVars>
      </dgm:prSet>
      <dgm:spPr/>
      <dgm:t>
        <a:bodyPr/>
        <a:lstStyle/>
        <a:p>
          <a:endParaRPr lang="it-IT"/>
        </a:p>
      </dgm:t>
    </dgm:pt>
    <dgm:pt modelId="{1DBB3FA7-15A9-4DBE-86D6-666C35B5BFCA}" type="pres">
      <dgm:prSet presAssocID="{5B091003-5808-4217-8910-9113BDE8442A}" presName="level3hierChild" presStyleCnt="0"/>
      <dgm:spPr/>
    </dgm:pt>
    <dgm:pt modelId="{9F4F5E5B-79D1-4D57-BACC-850D218AE086}" type="pres">
      <dgm:prSet presAssocID="{F948B47A-5571-46F8-9D25-4605EA08EEEB}" presName="conn2-1" presStyleLbl="parChTrans1D3" presStyleIdx="0" presStyleCnt="3"/>
      <dgm:spPr/>
      <dgm:t>
        <a:bodyPr/>
        <a:lstStyle/>
        <a:p>
          <a:endParaRPr lang="it-IT"/>
        </a:p>
      </dgm:t>
    </dgm:pt>
    <dgm:pt modelId="{22F57B6D-A83D-4AEC-A6AA-70CFA0B1D75D}" type="pres">
      <dgm:prSet presAssocID="{F948B47A-5571-46F8-9D25-4605EA08EEEB}" presName="connTx" presStyleLbl="parChTrans1D3" presStyleIdx="0" presStyleCnt="3"/>
      <dgm:spPr/>
      <dgm:t>
        <a:bodyPr/>
        <a:lstStyle/>
        <a:p>
          <a:endParaRPr lang="it-IT"/>
        </a:p>
      </dgm:t>
    </dgm:pt>
    <dgm:pt modelId="{47851847-21E3-4D2E-BAA9-A31A1041DF2B}" type="pres">
      <dgm:prSet presAssocID="{C3A33662-3AB2-4141-A7FF-B2F1E5059694}" presName="root2" presStyleCnt="0"/>
      <dgm:spPr/>
    </dgm:pt>
    <dgm:pt modelId="{2CC0C5AC-CEEE-4492-863F-CAEAE019C3CA}" type="pres">
      <dgm:prSet presAssocID="{C3A33662-3AB2-4141-A7FF-B2F1E5059694}" presName="LevelTwoTextNode" presStyleLbl="node3" presStyleIdx="0" presStyleCnt="3">
        <dgm:presLayoutVars>
          <dgm:chPref val="3"/>
        </dgm:presLayoutVars>
      </dgm:prSet>
      <dgm:spPr/>
      <dgm:t>
        <a:bodyPr/>
        <a:lstStyle/>
        <a:p>
          <a:endParaRPr lang="it-IT"/>
        </a:p>
      </dgm:t>
    </dgm:pt>
    <dgm:pt modelId="{D99DB665-4317-41C7-BE7B-1898D96D4CC2}" type="pres">
      <dgm:prSet presAssocID="{C3A33662-3AB2-4141-A7FF-B2F1E5059694}" presName="level3hierChild" presStyleCnt="0"/>
      <dgm:spPr/>
    </dgm:pt>
    <dgm:pt modelId="{C78EA560-98AA-40AD-9DEB-4B28B35986C1}" type="pres">
      <dgm:prSet presAssocID="{3A8AA0C4-9ED0-4D20-A1D0-214AE5914734}" presName="conn2-1" presStyleLbl="parChTrans1D3" presStyleIdx="1" presStyleCnt="3"/>
      <dgm:spPr/>
      <dgm:t>
        <a:bodyPr/>
        <a:lstStyle/>
        <a:p>
          <a:endParaRPr lang="it-IT"/>
        </a:p>
      </dgm:t>
    </dgm:pt>
    <dgm:pt modelId="{88140346-2939-4167-A2DA-B9B3949C1871}" type="pres">
      <dgm:prSet presAssocID="{3A8AA0C4-9ED0-4D20-A1D0-214AE5914734}" presName="connTx" presStyleLbl="parChTrans1D3" presStyleIdx="1" presStyleCnt="3"/>
      <dgm:spPr/>
      <dgm:t>
        <a:bodyPr/>
        <a:lstStyle/>
        <a:p>
          <a:endParaRPr lang="it-IT"/>
        </a:p>
      </dgm:t>
    </dgm:pt>
    <dgm:pt modelId="{2F234BBD-2097-43F5-81A9-7A0EA37C83FB}" type="pres">
      <dgm:prSet presAssocID="{7AA17EDE-0997-4864-9742-56164DB18A56}" presName="root2" presStyleCnt="0"/>
      <dgm:spPr/>
    </dgm:pt>
    <dgm:pt modelId="{59FEF671-CF9C-4029-BC1D-992CD145A8BC}" type="pres">
      <dgm:prSet presAssocID="{7AA17EDE-0997-4864-9742-56164DB18A56}" presName="LevelTwoTextNode" presStyleLbl="node3" presStyleIdx="1" presStyleCnt="3">
        <dgm:presLayoutVars>
          <dgm:chPref val="3"/>
        </dgm:presLayoutVars>
      </dgm:prSet>
      <dgm:spPr/>
      <dgm:t>
        <a:bodyPr/>
        <a:lstStyle/>
        <a:p>
          <a:endParaRPr lang="it-IT"/>
        </a:p>
      </dgm:t>
    </dgm:pt>
    <dgm:pt modelId="{68EF2A41-65E0-4A40-8460-D1D8466875A6}" type="pres">
      <dgm:prSet presAssocID="{7AA17EDE-0997-4864-9742-56164DB18A56}" presName="level3hierChild" presStyleCnt="0"/>
      <dgm:spPr/>
    </dgm:pt>
    <dgm:pt modelId="{BB6CEA4B-7D01-417B-BCD3-9024521A8053}" type="pres">
      <dgm:prSet presAssocID="{430D359C-6264-4BAF-AB70-579B7217F39B}" presName="conn2-1" presStyleLbl="parChTrans1D2" presStyleIdx="2" presStyleCnt="3"/>
      <dgm:spPr/>
      <dgm:t>
        <a:bodyPr/>
        <a:lstStyle/>
        <a:p>
          <a:endParaRPr lang="it-IT"/>
        </a:p>
      </dgm:t>
    </dgm:pt>
    <dgm:pt modelId="{12BA4BC3-B698-490E-A7D6-1823A33760A3}" type="pres">
      <dgm:prSet presAssocID="{430D359C-6264-4BAF-AB70-579B7217F39B}" presName="connTx" presStyleLbl="parChTrans1D2" presStyleIdx="2" presStyleCnt="3"/>
      <dgm:spPr/>
      <dgm:t>
        <a:bodyPr/>
        <a:lstStyle/>
        <a:p>
          <a:endParaRPr lang="it-IT"/>
        </a:p>
      </dgm:t>
    </dgm:pt>
    <dgm:pt modelId="{A0DFEDC1-B884-4253-8527-F7CB933275BA}" type="pres">
      <dgm:prSet presAssocID="{883E6E7E-CC6F-49F7-AFCF-6E2DC8B988FC}" presName="root2" presStyleCnt="0"/>
      <dgm:spPr/>
    </dgm:pt>
    <dgm:pt modelId="{46D8F83F-5091-4868-BC84-2FA6F17240B2}" type="pres">
      <dgm:prSet presAssocID="{883E6E7E-CC6F-49F7-AFCF-6E2DC8B988FC}" presName="LevelTwoTextNode" presStyleLbl="node2" presStyleIdx="2" presStyleCnt="3" custLinFactNeighborX="4301" custLinFactNeighborY="254">
        <dgm:presLayoutVars>
          <dgm:chPref val="3"/>
        </dgm:presLayoutVars>
      </dgm:prSet>
      <dgm:spPr/>
      <dgm:t>
        <a:bodyPr/>
        <a:lstStyle/>
        <a:p>
          <a:endParaRPr lang="it-IT"/>
        </a:p>
      </dgm:t>
    </dgm:pt>
    <dgm:pt modelId="{93317A50-D8E8-4024-BAA6-2CD5597B3C95}" type="pres">
      <dgm:prSet presAssocID="{883E6E7E-CC6F-49F7-AFCF-6E2DC8B988FC}" presName="level3hierChild" presStyleCnt="0"/>
      <dgm:spPr/>
    </dgm:pt>
    <dgm:pt modelId="{FCF728D4-30E4-4FEA-8AB8-3553087F8689}" type="pres">
      <dgm:prSet presAssocID="{E39ADF76-C249-4300-8141-59F51038B2DA}" presName="conn2-1" presStyleLbl="parChTrans1D3" presStyleIdx="2" presStyleCnt="3"/>
      <dgm:spPr/>
      <dgm:t>
        <a:bodyPr/>
        <a:lstStyle/>
        <a:p>
          <a:endParaRPr lang="it-IT"/>
        </a:p>
      </dgm:t>
    </dgm:pt>
    <dgm:pt modelId="{735501EF-C74D-4F96-A9F3-BE62120BBCD2}" type="pres">
      <dgm:prSet presAssocID="{E39ADF76-C249-4300-8141-59F51038B2DA}" presName="connTx" presStyleLbl="parChTrans1D3" presStyleIdx="2" presStyleCnt="3"/>
      <dgm:spPr/>
      <dgm:t>
        <a:bodyPr/>
        <a:lstStyle/>
        <a:p>
          <a:endParaRPr lang="it-IT"/>
        </a:p>
      </dgm:t>
    </dgm:pt>
    <dgm:pt modelId="{07AE5251-3FD0-4CB6-8766-8323B4123C49}" type="pres">
      <dgm:prSet presAssocID="{B1B9080B-11C4-4BB6-8B07-CBD2C0E73C36}" presName="root2" presStyleCnt="0"/>
      <dgm:spPr/>
    </dgm:pt>
    <dgm:pt modelId="{9D3E2B33-9D47-4AAF-B2F3-43983AC0432B}" type="pres">
      <dgm:prSet presAssocID="{B1B9080B-11C4-4BB6-8B07-CBD2C0E73C36}" presName="LevelTwoTextNode" presStyleLbl="node3" presStyleIdx="2" presStyleCnt="3">
        <dgm:presLayoutVars>
          <dgm:chPref val="3"/>
        </dgm:presLayoutVars>
      </dgm:prSet>
      <dgm:spPr/>
      <dgm:t>
        <a:bodyPr/>
        <a:lstStyle/>
        <a:p>
          <a:endParaRPr lang="it-IT"/>
        </a:p>
      </dgm:t>
    </dgm:pt>
    <dgm:pt modelId="{4618C0AD-31FE-4B72-B0E5-872D5861E21C}" type="pres">
      <dgm:prSet presAssocID="{B1B9080B-11C4-4BB6-8B07-CBD2C0E73C36}" presName="level3hierChild" presStyleCnt="0"/>
      <dgm:spPr/>
    </dgm:pt>
  </dgm:ptLst>
  <dgm:cxnLst>
    <dgm:cxn modelId="{0C108100-73ED-4219-93D5-F40DDAB04120}" type="presOf" srcId="{883E6E7E-CC6F-49F7-AFCF-6E2DC8B988FC}" destId="{46D8F83F-5091-4868-BC84-2FA6F17240B2}" srcOrd="0" destOrd="0" presId="urn:microsoft.com/office/officeart/2005/8/layout/hierarchy2"/>
    <dgm:cxn modelId="{BA339068-6BBD-459B-AD45-99F15B3EFAE1}" type="presOf" srcId="{192D9AA4-2641-4ED2-ADF2-E2690E09329F}" destId="{C52348AC-F4C3-408A-947C-D0FE75B0D2B6}" srcOrd="0" destOrd="0" presId="urn:microsoft.com/office/officeart/2005/8/layout/hierarchy2"/>
    <dgm:cxn modelId="{7468B945-A2A8-49D7-B296-941C45E8D7EB}" type="presOf" srcId="{E39ADF76-C249-4300-8141-59F51038B2DA}" destId="{FCF728D4-30E4-4FEA-8AB8-3553087F8689}" srcOrd="0" destOrd="0" presId="urn:microsoft.com/office/officeart/2005/8/layout/hierarchy2"/>
    <dgm:cxn modelId="{8AE82437-963B-4843-A8A6-52630DDFFCD1}" type="presOf" srcId="{E39ADF76-C249-4300-8141-59F51038B2DA}" destId="{735501EF-C74D-4F96-A9F3-BE62120BBCD2}" srcOrd="1" destOrd="0" presId="urn:microsoft.com/office/officeart/2005/8/layout/hierarchy2"/>
    <dgm:cxn modelId="{9C577011-FF54-46A2-839D-ADA0CB438E07}" srcId="{883E6E7E-CC6F-49F7-AFCF-6E2DC8B988FC}" destId="{B1B9080B-11C4-4BB6-8B07-CBD2C0E73C36}" srcOrd="0" destOrd="0" parTransId="{E39ADF76-C249-4300-8141-59F51038B2DA}" sibTransId="{671368AC-DBA7-494D-9452-656C99D57E28}"/>
    <dgm:cxn modelId="{245D4D4E-5C72-4D85-84B2-28AD3CE0D9A4}" type="presOf" srcId="{F948B47A-5571-46F8-9D25-4605EA08EEEB}" destId="{22F57B6D-A83D-4AEC-A6AA-70CFA0B1D75D}" srcOrd="1" destOrd="0" presId="urn:microsoft.com/office/officeart/2005/8/layout/hierarchy2"/>
    <dgm:cxn modelId="{335611A4-852E-4339-B2CB-CD960390AD32}" type="presOf" srcId="{431E55CF-F3A1-4C28-953F-626C93C0A3AB}" destId="{8F780C54-087A-4723-99DA-A09461D36CC4}" srcOrd="0" destOrd="0" presId="urn:microsoft.com/office/officeart/2005/8/layout/hierarchy2"/>
    <dgm:cxn modelId="{D8C55313-4EAD-41BF-ADD1-361022F65AEC}" srcId="{325ACD9D-A6E7-4476-B88D-5236D43322CB}" destId="{7F49CC88-3F20-491A-8BA7-4C368D80D44C}" srcOrd="0" destOrd="0" parTransId="{617AB364-AC97-4A10-A0E2-0BDBEE53BB42}" sibTransId="{85DAE2F1-F562-4A9D-AE4A-5351073BA4BD}"/>
    <dgm:cxn modelId="{D0774BFF-086A-429D-854A-DDBB5F982DE9}" type="presOf" srcId="{192D9AA4-2641-4ED2-ADF2-E2690E09329F}" destId="{AC28B24B-F6E4-4D29-B792-181517BD7D14}" srcOrd="1" destOrd="0" presId="urn:microsoft.com/office/officeart/2005/8/layout/hierarchy2"/>
    <dgm:cxn modelId="{7E8D66D6-E58D-42F4-BDE0-A7ADC6A87FAA}" type="presOf" srcId="{430D359C-6264-4BAF-AB70-579B7217F39B}" destId="{BB6CEA4B-7D01-417B-BCD3-9024521A8053}" srcOrd="0" destOrd="0" presId="urn:microsoft.com/office/officeart/2005/8/layout/hierarchy2"/>
    <dgm:cxn modelId="{0EFEFC73-8191-40C1-9B19-2FBF3AAADBE6}" type="presOf" srcId="{3A8AA0C4-9ED0-4D20-A1D0-214AE5914734}" destId="{C78EA560-98AA-40AD-9DEB-4B28B35986C1}" srcOrd="0" destOrd="0" presId="urn:microsoft.com/office/officeart/2005/8/layout/hierarchy2"/>
    <dgm:cxn modelId="{DDB77B33-2CA5-473D-AF36-CC29A8342B86}" type="presOf" srcId="{B1B9080B-11C4-4BB6-8B07-CBD2C0E73C36}" destId="{9D3E2B33-9D47-4AAF-B2F3-43983AC0432B}" srcOrd="0" destOrd="0" presId="urn:microsoft.com/office/officeart/2005/8/layout/hierarchy2"/>
    <dgm:cxn modelId="{B0C8C3DB-1E75-4F96-BF5B-562C278A3330}" type="presOf" srcId="{C3A33662-3AB2-4141-A7FF-B2F1E5059694}" destId="{2CC0C5AC-CEEE-4492-863F-CAEAE019C3CA}" srcOrd="0" destOrd="0" presId="urn:microsoft.com/office/officeart/2005/8/layout/hierarchy2"/>
    <dgm:cxn modelId="{BCFF09B9-30B3-46F9-8249-EB0D485E13AF}" type="presOf" srcId="{617AB364-AC97-4A10-A0E2-0BDBEE53BB42}" destId="{E3FE0C99-BD33-4C52-8C3C-74D9FB0201A4}" srcOrd="1" destOrd="0" presId="urn:microsoft.com/office/officeart/2005/8/layout/hierarchy2"/>
    <dgm:cxn modelId="{DFB4DF48-EFE8-4BB9-AA65-AF6F64FA6DEB}" type="presOf" srcId="{617AB364-AC97-4A10-A0E2-0BDBEE53BB42}" destId="{961BBBA0-646F-406F-B951-91848673A830}" srcOrd="0" destOrd="0" presId="urn:microsoft.com/office/officeart/2005/8/layout/hierarchy2"/>
    <dgm:cxn modelId="{D6FB51EF-BFAB-4A9B-8D0E-9EFED3C89BCB}" type="presOf" srcId="{430D359C-6264-4BAF-AB70-579B7217F39B}" destId="{12BA4BC3-B698-490E-A7D6-1823A33760A3}" srcOrd="1" destOrd="0" presId="urn:microsoft.com/office/officeart/2005/8/layout/hierarchy2"/>
    <dgm:cxn modelId="{587B094D-6820-49B6-83EA-FE11CB82BD0D}" type="presOf" srcId="{325ACD9D-A6E7-4476-B88D-5236D43322CB}" destId="{0795EAB3-7D76-469A-8210-FDAD2909D704}" srcOrd="0" destOrd="0" presId="urn:microsoft.com/office/officeart/2005/8/layout/hierarchy2"/>
    <dgm:cxn modelId="{7604CB72-F48B-40C1-89E2-02E45C432D6A}" srcId="{325ACD9D-A6E7-4476-B88D-5236D43322CB}" destId="{5B091003-5808-4217-8910-9113BDE8442A}" srcOrd="1" destOrd="0" parTransId="{192D9AA4-2641-4ED2-ADF2-E2690E09329F}" sibTransId="{65B2DAB5-5DA2-423D-9929-AB5E405D40D7}"/>
    <dgm:cxn modelId="{70FF3BAA-99E8-41BA-AC14-2D516FA24464}" srcId="{5B091003-5808-4217-8910-9113BDE8442A}" destId="{7AA17EDE-0997-4864-9742-56164DB18A56}" srcOrd="1" destOrd="0" parTransId="{3A8AA0C4-9ED0-4D20-A1D0-214AE5914734}" sibTransId="{5025AD11-DB47-4981-AB3A-9AA0E19A244B}"/>
    <dgm:cxn modelId="{4426C3B4-3D17-4686-86C1-D4BD9F8F2756}" type="presOf" srcId="{F948B47A-5571-46F8-9D25-4605EA08EEEB}" destId="{9F4F5E5B-79D1-4D57-BACC-850D218AE086}" srcOrd="0" destOrd="0" presId="urn:microsoft.com/office/officeart/2005/8/layout/hierarchy2"/>
    <dgm:cxn modelId="{57DD4E2C-A270-4BEA-B938-39268393DB14}" srcId="{5B091003-5808-4217-8910-9113BDE8442A}" destId="{C3A33662-3AB2-4141-A7FF-B2F1E5059694}" srcOrd="0" destOrd="0" parTransId="{F948B47A-5571-46F8-9D25-4605EA08EEEB}" sibTransId="{763BEF1D-C108-47D0-8C36-26481DC664B0}"/>
    <dgm:cxn modelId="{34F8406A-F9A6-4374-B689-E8D314451FB9}" type="presOf" srcId="{3A8AA0C4-9ED0-4D20-A1D0-214AE5914734}" destId="{88140346-2939-4167-A2DA-B9B3949C1871}" srcOrd="1" destOrd="0" presId="urn:microsoft.com/office/officeart/2005/8/layout/hierarchy2"/>
    <dgm:cxn modelId="{DA844044-A6AD-47C5-AC57-4465CE4FAC48}" srcId="{325ACD9D-A6E7-4476-B88D-5236D43322CB}" destId="{883E6E7E-CC6F-49F7-AFCF-6E2DC8B988FC}" srcOrd="2" destOrd="0" parTransId="{430D359C-6264-4BAF-AB70-579B7217F39B}" sibTransId="{D66F28A5-DF64-43F3-B3CA-4A97734CE5D5}"/>
    <dgm:cxn modelId="{7C2CFA7E-989B-4BED-B571-E425A6E73998}" type="presOf" srcId="{7AA17EDE-0997-4864-9742-56164DB18A56}" destId="{59FEF671-CF9C-4029-BC1D-992CD145A8BC}" srcOrd="0" destOrd="0" presId="urn:microsoft.com/office/officeart/2005/8/layout/hierarchy2"/>
    <dgm:cxn modelId="{66C674FF-86A7-455C-B23E-E31B0D154570}" srcId="{431E55CF-F3A1-4C28-953F-626C93C0A3AB}" destId="{325ACD9D-A6E7-4476-B88D-5236D43322CB}" srcOrd="0" destOrd="0" parTransId="{BB29FC80-D157-4916-B0D1-FEE244EB6AB1}" sibTransId="{5AF2B62D-E91B-409D-8B66-CA3BB726B954}"/>
    <dgm:cxn modelId="{35EC7EC6-7CFE-420F-A408-7B186FAFA6AC}" type="presOf" srcId="{7F49CC88-3F20-491A-8BA7-4C368D80D44C}" destId="{DCCC9B58-5BB4-489C-91DA-BF703F3A0022}" srcOrd="0" destOrd="0" presId="urn:microsoft.com/office/officeart/2005/8/layout/hierarchy2"/>
    <dgm:cxn modelId="{7AC54A2F-E255-4C62-9B3F-8791C4387E1C}" type="presOf" srcId="{5B091003-5808-4217-8910-9113BDE8442A}" destId="{68CDD95E-E164-4A1F-9568-A65EAFF15E79}" srcOrd="0" destOrd="0" presId="urn:microsoft.com/office/officeart/2005/8/layout/hierarchy2"/>
    <dgm:cxn modelId="{FD3AA8A7-2ED7-4FDF-B138-639A913ED00C}" type="presParOf" srcId="{8F780C54-087A-4723-99DA-A09461D36CC4}" destId="{C832F834-79EF-4AAB-9AAF-921CC9E8AD34}" srcOrd="0" destOrd="0" presId="urn:microsoft.com/office/officeart/2005/8/layout/hierarchy2"/>
    <dgm:cxn modelId="{8B79A591-1A2F-44BB-8B28-96FF627A8043}" type="presParOf" srcId="{C832F834-79EF-4AAB-9AAF-921CC9E8AD34}" destId="{0795EAB3-7D76-469A-8210-FDAD2909D704}" srcOrd="0" destOrd="0" presId="urn:microsoft.com/office/officeart/2005/8/layout/hierarchy2"/>
    <dgm:cxn modelId="{89687970-616B-464F-A2BB-3FEDFAE16338}" type="presParOf" srcId="{C832F834-79EF-4AAB-9AAF-921CC9E8AD34}" destId="{70A0D5AE-A511-416A-A498-2DC8753C5703}" srcOrd="1" destOrd="0" presId="urn:microsoft.com/office/officeart/2005/8/layout/hierarchy2"/>
    <dgm:cxn modelId="{8A6CD770-A9AC-4E77-AEB7-E73D30A21C3D}" type="presParOf" srcId="{70A0D5AE-A511-416A-A498-2DC8753C5703}" destId="{961BBBA0-646F-406F-B951-91848673A830}" srcOrd="0" destOrd="0" presId="urn:microsoft.com/office/officeart/2005/8/layout/hierarchy2"/>
    <dgm:cxn modelId="{336A936A-7269-4131-85AA-48F0BD826F2C}" type="presParOf" srcId="{961BBBA0-646F-406F-B951-91848673A830}" destId="{E3FE0C99-BD33-4C52-8C3C-74D9FB0201A4}" srcOrd="0" destOrd="0" presId="urn:microsoft.com/office/officeart/2005/8/layout/hierarchy2"/>
    <dgm:cxn modelId="{27086855-1D07-409E-A776-831233FA8888}" type="presParOf" srcId="{70A0D5AE-A511-416A-A498-2DC8753C5703}" destId="{733DD76F-EC1C-45CC-B3A2-15B18B849CF3}" srcOrd="1" destOrd="0" presId="urn:microsoft.com/office/officeart/2005/8/layout/hierarchy2"/>
    <dgm:cxn modelId="{97A79D2A-A3D5-4AC6-BA16-C3CE271C2C7C}" type="presParOf" srcId="{733DD76F-EC1C-45CC-B3A2-15B18B849CF3}" destId="{DCCC9B58-5BB4-489C-91DA-BF703F3A0022}" srcOrd="0" destOrd="0" presId="urn:microsoft.com/office/officeart/2005/8/layout/hierarchy2"/>
    <dgm:cxn modelId="{83BAD0A2-E8C4-4779-8FDA-3D437CE8DF67}" type="presParOf" srcId="{733DD76F-EC1C-45CC-B3A2-15B18B849CF3}" destId="{32269D22-6CE1-44A3-95ED-E556B0D42F0F}" srcOrd="1" destOrd="0" presId="urn:microsoft.com/office/officeart/2005/8/layout/hierarchy2"/>
    <dgm:cxn modelId="{AC6BEE64-987C-44B4-A3BB-DA85966C3BE0}" type="presParOf" srcId="{70A0D5AE-A511-416A-A498-2DC8753C5703}" destId="{C52348AC-F4C3-408A-947C-D0FE75B0D2B6}" srcOrd="2" destOrd="0" presId="urn:microsoft.com/office/officeart/2005/8/layout/hierarchy2"/>
    <dgm:cxn modelId="{408EF21B-9C53-42C7-96CE-1B923352CC3E}" type="presParOf" srcId="{C52348AC-F4C3-408A-947C-D0FE75B0D2B6}" destId="{AC28B24B-F6E4-4D29-B792-181517BD7D14}" srcOrd="0" destOrd="0" presId="urn:microsoft.com/office/officeart/2005/8/layout/hierarchy2"/>
    <dgm:cxn modelId="{60F793EF-6157-4634-9DE0-5DCEAC37DFC0}" type="presParOf" srcId="{70A0D5AE-A511-416A-A498-2DC8753C5703}" destId="{DEE739B4-EB40-4178-92B7-1D189BE0A5B6}" srcOrd="3" destOrd="0" presId="urn:microsoft.com/office/officeart/2005/8/layout/hierarchy2"/>
    <dgm:cxn modelId="{E95C8F3C-CC36-43B9-8670-C9D29BD803C9}" type="presParOf" srcId="{DEE739B4-EB40-4178-92B7-1D189BE0A5B6}" destId="{68CDD95E-E164-4A1F-9568-A65EAFF15E79}" srcOrd="0" destOrd="0" presId="urn:microsoft.com/office/officeart/2005/8/layout/hierarchy2"/>
    <dgm:cxn modelId="{CC8CE46D-5755-46FA-B8D9-F84C8BAF8485}" type="presParOf" srcId="{DEE739B4-EB40-4178-92B7-1D189BE0A5B6}" destId="{1DBB3FA7-15A9-4DBE-86D6-666C35B5BFCA}" srcOrd="1" destOrd="0" presId="urn:microsoft.com/office/officeart/2005/8/layout/hierarchy2"/>
    <dgm:cxn modelId="{B2445009-375E-456F-996C-0E5414A1BEC6}" type="presParOf" srcId="{1DBB3FA7-15A9-4DBE-86D6-666C35B5BFCA}" destId="{9F4F5E5B-79D1-4D57-BACC-850D218AE086}" srcOrd="0" destOrd="0" presId="urn:microsoft.com/office/officeart/2005/8/layout/hierarchy2"/>
    <dgm:cxn modelId="{9D590249-FC68-4757-9C3E-457A02731478}" type="presParOf" srcId="{9F4F5E5B-79D1-4D57-BACC-850D218AE086}" destId="{22F57B6D-A83D-4AEC-A6AA-70CFA0B1D75D}" srcOrd="0" destOrd="0" presId="urn:microsoft.com/office/officeart/2005/8/layout/hierarchy2"/>
    <dgm:cxn modelId="{B325225E-3581-49AA-8CB9-A48945CD2024}" type="presParOf" srcId="{1DBB3FA7-15A9-4DBE-86D6-666C35B5BFCA}" destId="{47851847-21E3-4D2E-BAA9-A31A1041DF2B}" srcOrd="1" destOrd="0" presId="urn:microsoft.com/office/officeart/2005/8/layout/hierarchy2"/>
    <dgm:cxn modelId="{1AFC373A-B172-4BC9-B8E6-7D9DD0977EBA}" type="presParOf" srcId="{47851847-21E3-4D2E-BAA9-A31A1041DF2B}" destId="{2CC0C5AC-CEEE-4492-863F-CAEAE019C3CA}" srcOrd="0" destOrd="0" presId="urn:microsoft.com/office/officeart/2005/8/layout/hierarchy2"/>
    <dgm:cxn modelId="{5621AE58-7FB0-4786-8671-89930598F1B9}" type="presParOf" srcId="{47851847-21E3-4D2E-BAA9-A31A1041DF2B}" destId="{D99DB665-4317-41C7-BE7B-1898D96D4CC2}" srcOrd="1" destOrd="0" presId="urn:microsoft.com/office/officeart/2005/8/layout/hierarchy2"/>
    <dgm:cxn modelId="{A800EC1B-3EE3-4BB7-BEB5-8CED30B437E4}" type="presParOf" srcId="{1DBB3FA7-15A9-4DBE-86D6-666C35B5BFCA}" destId="{C78EA560-98AA-40AD-9DEB-4B28B35986C1}" srcOrd="2" destOrd="0" presId="urn:microsoft.com/office/officeart/2005/8/layout/hierarchy2"/>
    <dgm:cxn modelId="{3DEE3900-2C83-41BB-A014-B2D3F2569434}" type="presParOf" srcId="{C78EA560-98AA-40AD-9DEB-4B28B35986C1}" destId="{88140346-2939-4167-A2DA-B9B3949C1871}" srcOrd="0" destOrd="0" presId="urn:microsoft.com/office/officeart/2005/8/layout/hierarchy2"/>
    <dgm:cxn modelId="{A9EF041E-2594-480E-9492-C2C97A4367F1}" type="presParOf" srcId="{1DBB3FA7-15A9-4DBE-86D6-666C35B5BFCA}" destId="{2F234BBD-2097-43F5-81A9-7A0EA37C83FB}" srcOrd="3" destOrd="0" presId="urn:microsoft.com/office/officeart/2005/8/layout/hierarchy2"/>
    <dgm:cxn modelId="{B3F00DE4-92EE-4E02-AF96-2AB02CE4EB96}" type="presParOf" srcId="{2F234BBD-2097-43F5-81A9-7A0EA37C83FB}" destId="{59FEF671-CF9C-4029-BC1D-992CD145A8BC}" srcOrd="0" destOrd="0" presId="urn:microsoft.com/office/officeart/2005/8/layout/hierarchy2"/>
    <dgm:cxn modelId="{678C2D4A-D224-4A5B-842F-607A1033C523}" type="presParOf" srcId="{2F234BBD-2097-43F5-81A9-7A0EA37C83FB}" destId="{68EF2A41-65E0-4A40-8460-D1D8466875A6}" srcOrd="1" destOrd="0" presId="urn:microsoft.com/office/officeart/2005/8/layout/hierarchy2"/>
    <dgm:cxn modelId="{8A80AAE8-FCCC-4E71-B874-ABB483F885F3}" type="presParOf" srcId="{70A0D5AE-A511-416A-A498-2DC8753C5703}" destId="{BB6CEA4B-7D01-417B-BCD3-9024521A8053}" srcOrd="4" destOrd="0" presId="urn:microsoft.com/office/officeart/2005/8/layout/hierarchy2"/>
    <dgm:cxn modelId="{14B47B70-1800-405D-B788-1DC63D1900A1}" type="presParOf" srcId="{BB6CEA4B-7D01-417B-BCD3-9024521A8053}" destId="{12BA4BC3-B698-490E-A7D6-1823A33760A3}" srcOrd="0" destOrd="0" presId="urn:microsoft.com/office/officeart/2005/8/layout/hierarchy2"/>
    <dgm:cxn modelId="{3DC7BEE8-AEE3-48A4-9244-95811D9CB5F5}" type="presParOf" srcId="{70A0D5AE-A511-416A-A498-2DC8753C5703}" destId="{A0DFEDC1-B884-4253-8527-F7CB933275BA}" srcOrd="5" destOrd="0" presId="urn:microsoft.com/office/officeart/2005/8/layout/hierarchy2"/>
    <dgm:cxn modelId="{06831647-C266-4036-AB56-D601B5BF9BFF}" type="presParOf" srcId="{A0DFEDC1-B884-4253-8527-F7CB933275BA}" destId="{46D8F83F-5091-4868-BC84-2FA6F17240B2}" srcOrd="0" destOrd="0" presId="urn:microsoft.com/office/officeart/2005/8/layout/hierarchy2"/>
    <dgm:cxn modelId="{8C6B987F-852D-4EF4-A275-56DEA287265B}" type="presParOf" srcId="{A0DFEDC1-B884-4253-8527-F7CB933275BA}" destId="{93317A50-D8E8-4024-BAA6-2CD5597B3C95}" srcOrd="1" destOrd="0" presId="urn:microsoft.com/office/officeart/2005/8/layout/hierarchy2"/>
    <dgm:cxn modelId="{A4B9A6ED-F13E-44AD-9DBE-0C044790907F}" type="presParOf" srcId="{93317A50-D8E8-4024-BAA6-2CD5597B3C95}" destId="{FCF728D4-30E4-4FEA-8AB8-3553087F8689}" srcOrd="0" destOrd="0" presId="urn:microsoft.com/office/officeart/2005/8/layout/hierarchy2"/>
    <dgm:cxn modelId="{9E86C9BC-CCE5-48B6-A0A1-6C473D01F87C}" type="presParOf" srcId="{FCF728D4-30E4-4FEA-8AB8-3553087F8689}" destId="{735501EF-C74D-4F96-A9F3-BE62120BBCD2}" srcOrd="0" destOrd="0" presId="urn:microsoft.com/office/officeart/2005/8/layout/hierarchy2"/>
    <dgm:cxn modelId="{0DD3CD89-06CD-41A4-A50D-D0459EC67383}" type="presParOf" srcId="{93317A50-D8E8-4024-BAA6-2CD5597B3C95}" destId="{07AE5251-3FD0-4CB6-8766-8323B4123C49}" srcOrd="1" destOrd="0" presId="urn:microsoft.com/office/officeart/2005/8/layout/hierarchy2"/>
    <dgm:cxn modelId="{32EC4383-4E71-48FC-81CE-6A10E59CAB39}" type="presParOf" srcId="{07AE5251-3FD0-4CB6-8766-8323B4123C49}" destId="{9D3E2B33-9D47-4AAF-B2F3-43983AC0432B}" srcOrd="0" destOrd="0" presId="urn:microsoft.com/office/officeart/2005/8/layout/hierarchy2"/>
    <dgm:cxn modelId="{C1717F2D-364C-4512-9E50-1B65A4A783CD}" type="presParOf" srcId="{07AE5251-3FD0-4CB6-8766-8323B4123C49}" destId="{4618C0AD-31FE-4B72-B0E5-872D5861E21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70BC5-6B0C-4FC6-8AB5-888816F79FB7}" type="doc">
      <dgm:prSet loTypeId="urn:microsoft.com/office/officeart/2005/8/layout/venn1" loCatId="relationship" qsTypeId="urn:microsoft.com/office/officeart/2005/8/quickstyle/3d3" qsCatId="3D" csTypeId="urn:microsoft.com/office/officeart/2005/8/colors/colorful4" csCatId="colorful" phldr="1"/>
      <dgm:spPr/>
    </dgm:pt>
    <dgm:pt modelId="{FA98C23A-5854-4A3F-849F-693666D0247D}">
      <dgm:prSet phldrT="[Testo]"/>
      <dgm:spPr/>
      <dgm:t>
        <a:bodyPr/>
        <a:lstStyle/>
        <a:p>
          <a:r>
            <a:rPr lang="it-IT" b="1" dirty="0"/>
            <a:t>n. 35 </a:t>
          </a:r>
          <a:r>
            <a:rPr lang="it-IT" dirty="0"/>
            <a:t>violenza fisica</a:t>
          </a:r>
        </a:p>
      </dgm:t>
    </dgm:pt>
    <dgm:pt modelId="{E681EFE3-12BD-49ED-8F0C-6B0F6F685E53}" type="parTrans" cxnId="{C9F86589-D56E-472C-9AA4-8393208447D5}">
      <dgm:prSet/>
      <dgm:spPr/>
      <dgm:t>
        <a:bodyPr/>
        <a:lstStyle/>
        <a:p>
          <a:endParaRPr lang="it-IT"/>
        </a:p>
      </dgm:t>
    </dgm:pt>
    <dgm:pt modelId="{4A9A9D5F-5DFD-46BC-ACE5-2AF85532877D}" type="sibTrans" cxnId="{C9F86589-D56E-472C-9AA4-8393208447D5}">
      <dgm:prSet/>
      <dgm:spPr/>
      <dgm:t>
        <a:bodyPr/>
        <a:lstStyle/>
        <a:p>
          <a:endParaRPr lang="it-IT"/>
        </a:p>
      </dgm:t>
    </dgm:pt>
    <dgm:pt modelId="{C845E8D1-5E02-41F7-A361-54B8FB484176}">
      <dgm:prSet phldrT="[Testo]"/>
      <dgm:spPr/>
      <dgm:t>
        <a:bodyPr/>
        <a:lstStyle/>
        <a:p>
          <a:r>
            <a:rPr lang="it-IT" b="1" dirty="0"/>
            <a:t>n. 86 </a:t>
          </a:r>
          <a:r>
            <a:rPr lang="it-IT" dirty="0"/>
            <a:t>violenza verbale</a:t>
          </a:r>
        </a:p>
      </dgm:t>
    </dgm:pt>
    <dgm:pt modelId="{38354EC2-358F-4915-89D8-C0581CFC3DE9}" type="parTrans" cxnId="{22027353-AF1A-4147-B9BA-27747E196E9D}">
      <dgm:prSet/>
      <dgm:spPr/>
      <dgm:t>
        <a:bodyPr/>
        <a:lstStyle/>
        <a:p>
          <a:endParaRPr lang="it-IT"/>
        </a:p>
      </dgm:t>
    </dgm:pt>
    <dgm:pt modelId="{585FF940-63AC-45E5-8DD5-19B106F4A2BF}" type="sibTrans" cxnId="{22027353-AF1A-4147-B9BA-27747E196E9D}">
      <dgm:prSet/>
      <dgm:spPr/>
      <dgm:t>
        <a:bodyPr/>
        <a:lstStyle/>
        <a:p>
          <a:endParaRPr lang="it-IT"/>
        </a:p>
      </dgm:t>
    </dgm:pt>
    <dgm:pt modelId="{D18FB498-0BDF-455F-80AA-0A4A2A5CB965}">
      <dgm:prSet phldrT="[Testo]"/>
      <dgm:spPr/>
      <dgm:t>
        <a:bodyPr/>
        <a:lstStyle/>
        <a:p>
          <a:r>
            <a:rPr lang="it-IT" b="1" dirty="0"/>
            <a:t>n. 14 </a:t>
          </a:r>
          <a:r>
            <a:rPr lang="it-IT" dirty="0"/>
            <a:t>contro la proprietà</a:t>
          </a:r>
        </a:p>
      </dgm:t>
    </dgm:pt>
    <dgm:pt modelId="{F716256E-DAD4-4D6D-99F7-15A754472FD0}" type="parTrans" cxnId="{B3E6FEF9-F9C4-4854-8644-B1524533CB3C}">
      <dgm:prSet/>
      <dgm:spPr/>
      <dgm:t>
        <a:bodyPr/>
        <a:lstStyle/>
        <a:p>
          <a:endParaRPr lang="it-IT"/>
        </a:p>
      </dgm:t>
    </dgm:pt>
    <dgm:pt modelId="{098F045C-EDFF-41D8-9C45-DA5EE6312127}" type="sibTrans" cxnId="{B3E6FEF9-F9C4-4854-8644-B1524533CB3C}">
      <dgm:prSet/>
      <dgm:spPr/>
      <dgm:t>
        <a:bodyPr/>
        <a:lstStyle/>
        <a:p>
          <a:endParaRPr lang="it-IT"/>
        </a:p>
      </dgm:t>
    </dgm:pt>
    <dgm:pt modelId="{BF734FA1-984D-4D2F-A3BD-3987D352EB22}" type="pres">
      <dgm:prSet presAssocID="{C8D70BC5-6B0C-4FC6-8AB5-888816F79FB7}" presName="compositeShape" presStyleCnt="0">
        <dgm:presLayoutVars>
          <dgm:chMax val="7"/>
          <dgm:dir/>
          <dgm:resizeHandles val="exact"/>
        </dgm:presLayoutVars>
      </dgm:prSet>
      <dgm:spPr/>
    </dgm:pt>
    <dgm:pt modelId="{6DFAF3B8-BBA2-4B40-8636-9363252FF6A9}" type="pres">
      <dgm:prSet presAssocID="{FA98C23A-5854-4A3F-849F-693666D0247D}" presName="circ1" presStyleLbl="vennNode1" presStyleIdx="0" presStyleCnt="3"/>
      <dgm:spPr/>
      <dgm:t>
        <a:bodyPr/>
        <a:lstStyle/>
        <a:p>
          <a:endParaRPr lang="it-IT"/>
        </a:p>
      </dgm:t>
    </dgm:pt>
    <dgm:pt modelId="{FC64D2FC-0439-4534-B3B7-8B556429DFD1}" type="pres">
      <dgm:prSet presAssocID="{FA98C23A-5854-4A3F-849F-693666D0247D}" presName="circ1Tx" presStyleLbl="revTx" presStyleIdx="0" presStyleCnt="0">
        <dgm:presLayoutVars>
          <dgm:chMax val="0"/>
          <dgm:chPref val="0"/>
          <dgm:bulletEnabled val="1"/>
        </dgm:presLayoutVars>
      </dgm:prSet>
      <dgm:spPr/>
      <dgm:t>
        <a:bodyPr/>
        <a:lstStyle/>
        <a:p>
          <a:endParaRPr lang="it-IT"/>
        </a:p>
      </dgm:t>
    </dgm:pt>
    <dgm:pt modelId="{8D4CFA65-E788-452B-A078-7721A298F43B}" type="pres">
      <dgm:prSet presAssocID="{C845E8D1-5E02-41F7-A361-54B8FB484176}" presName="circ2" presStyleLbl="vennNode1" presStyleIdx="1" presStyleCnt="3" custLinFactNeighborY="-2620"/>
      <dgm:spPr/>
      <dgm:t>
        <a:bodyPr/>
        <a:lstStyle/>
        <a:p>
          <a:endParaRPr lang="it-IT"/>
        </a:p>
      </dgm:t>
    </dgm:pt>
    <dgm:pt modelId="{15255030-DB8C-4899-83A2-3B6AF8EEEAB1}" type="pres">
      <dgm:prSet presAssocID="{C845E8D1-5E02-41F7-A361-54B8FB484176}" presName="circ2Tx" presStyleLbl="revTx" presStyleIdx="0" presStyleCnt="0">
        <dgm:presLayoutVars>
          <dgm:chMax val="0"/>
          <dgm:chPref val="0"/>
          <dgm:bulletEnabled val="1"/>
        </dgm:presLayoutVars>
      </dgm:prSet>
      <dgm:spPr/>
      <dgm:t>
        <a:bodyPr/>
        <a:lstStyle/>
        <a:p>
          <a:endParaRPr lang="it-IT"/>
        </a:p>
      </dgm:t>
    </dgm:pt>
    <dgm:pt modelId="{1C44C326-7555-42F9-8D0D-115061E7EC96}" type="pres">
      <dgm:prSet presAssocID="{D18FB498-0BDF-455F-80AA-0A4A2A5CB965}" presName="circ3" presStyleLbl="vennNode1" presStyleIdx="2" presStyleCnt="3"/>
      <dgm:spPr/>
      <dgm:t>
        <a:bodyPr/>
        <a:lstStyle/>
        <a:p>
          <a:endParaRPr lang="it-IT"/>
        </a:p>
      </dgm:t>
    </dgm:pt>
    <dgm:pt modelId="{EA5728D7-2ADF-45C4-93DE-7B2F9CFAFF44}" type="pres">
      <dgm:prSet presAssocID="{D18FB498-0BDF-455F-80AA-0A4A2A5CB965}" presName="circ3Tx" presStyleLbl="revTx" presStyleIdx="0" presStyleCnt="0">
        <dgm:presLayoutVars>
          <dgm:chMax val="0"/>
          <dgm:chPref val="0"/>
          <dgm:bulletEnabled val="1"/>
        </dgm:presLayoutVars>
      </dgm:prSet>
      <dgm:spPr/>
      <dgm:t>
        <a:bodyPr/>
        <a:lstStyle/>
        <a:p>
          <a:endParaRPr lang="it-IT"/>
        </a:p>
      </dgm:t>
    </dgm:pt>
  </dgm:ptLst>
  <dgm:cxnLst>
    <dgm:cxn modelId="{22027353-AF1A-4147-B9BA-27747E196E9D}" srcId="{C8D70BC5-6B0C-4FC6-8AB5-888816F79FB7}" destId="{C845E8D1-5E02-41F7-A361-54B8FB484176}" srcOrd="1" destOrd="0" parTransId="{38354EC2-358F-4915-89D8-C0581CFC3DE9}" sibTransId="{585FF940-63AC-45E5-8DD5-19B106F4A2BF}"/>
    <dgm:cxn modelId="{F9919F00-B97D-4890-BF41-A34C81B52C59}" type="presOf" srcId="{C845E8D1-5E02-41F7-A361-54B8FB484176}" destId="{15255030-DB8C-4899-83A2-3B6AF8EEEAB1}" srcOrd="1" destOrd="0" presId="urn:microsoft.com/office/officeart/2005/8/layout/venn1"/>
    <dgm:cxn modelId="{797315DA-BB7E-4A86-881F-D0003FE0C88E}" type="presOf" srcId="{C8D70BC5-6B0C-4FC6-8AB5-888816F79FB7}" destId="{BF734FA1-984D-4D2F-A3BD-3987D352EB22}" srcOrd="0" destOrd="0" presId="urn:microsoft.com/office/officeart/2005/8/layout/venn1"/>
    <dgm:cxn modelId="{B3E6FEF9-F9C4-4854-8644-B1524533CB3C}" srcId="{C8D70BC5-6B0C-4FC6-8AB5-888816F79FB7}" destId="{D18FB498-0BDF-455F-80AA-0A4A2A5CB965}" srcOrd="2" destOrd="0" parTransId="{F716256E-DAD4-4D6D-99F7-15A754472FD0}" sibTransId="{098F045C-EDFF-41D8-9C45-DA5EE6312127}"/>
    <dgm:cxn modelId="{EA853174-3FFA-41DA-83D5-BAC009680F14}" type="presOf" srcId="{D18FB498-0BDF-455F-80AA-0A4A2A5CB965}" destId="{1C44C326-7555-42F9-8D0D-115061E7EC96}" srcOrd="0" destOrd="0" presId="urn:microsoft.com/office/officeart/2005/8/layout/venn1"/>
    <dgm:cxn modelId="{AE5D7307-8906-4219-AB62-C8D471175F5A}" type="presOf" srcId="{FA98C23A-5854-4A3F-849F-693666D0247D}" destId="{6DFAF3B8-BBA2-4B40-8636-9363252FF6A9}" srcOrd="0" destOrd="0" presId="urn:microsoft.com/office/officeart/2005/8/layout/venn1"/>
    <dgm:cxn modelId="{C9F86589-D56E-472C-9AA4-8393208447D5}" srcId="{C8D70BC5-6B0C-4FC6-8AB5-888816F79FB7}" destId="{FA98C23A-5854-4A3F-849F-693666D0247D}" srcOrd="0" destOrd="0" parTransId="{E681EFE3-12BD-49ED-8F0C-6B0F6F685E53}" sibTransId="{4A9A9D5F-5DFD-46BC-ACE5-2AF85532877D}"/>
    <dgm:cxn modelId="{7ED42273-62A1-457E-86A9-B1D2E4BB5F90}" type="presOf" srcId="{D18FB498-0BDF-455F-80AA-0A4A2A5CB965}" destId="{EA5728D7-2ADF-45C4-93DE-7B2F9CFAFF44}" srcOrd="1" destOrd="0" presId="urn:microsoft.com/office/officeart/2005/8/layout/venn1"/>
    <dgm:cxn modelId="{66007206-9197-4DF1-82E2-AAC341EA7B8F}" type="presOf" srcId="{FA98C23A-5854-4A3F-849F-693666D0247D}" destId="{FC64D2FC-0439-4534-B3B7-8B556429DFD1}" srcOrd="1" destOrd="0" presId="urn:microsoft.com/office/officeart/2005/8/layout/venn1"/>
    <dgm:cxn modelId="{B750D2E7-22B9-4D9E-91A1-AA90329CAFF9}" type="presOf" srcId="{C845E8D1-5E02-41F7-A361-54B8FB484176}" destId="{8D4CFA65-E788-452B-A078-7721A298F43B}" srcOrd="0" destOrd="0" presId="urn:microsoft.com/office/officeart/2005/8/layout/venn1"/>
    <dgm:cxn modelId="{1AE719FB-ED70-499D-9F71-982AE3B3B4E6}" type="presParOf" srcId="{BF734FA1-984D-4D2F-A3BD-3987D352EB22}" destId="{6DFAF3B8-BBA2-4B40-8636-9363252FF6A9}" srcOrd="0" destOrd="0" presId="urn:microsoft.com/office/officeart/2005/8/layout/venn1"/>
    <dgm:cxn modelId="{EBF65589-36C3-4FD2-AFDB-A1B627C3C827}" type="presParOf" srcId="{BF734FA1-984D-4D2F-A3BD-3987D352EB22}" destId="{FC64D2FC-0439-4534-B3B7-8B556429DFD1}" srcOrd="1" destOrd="0" presId="urn:microsoft.com/office/officeart/2005/8/layout/venn1"/>
    <dgm:cxn modelId="{EBABD880-1494-44FD-9A51-B5F8FFDCA90C}" type="presParOf" srcId="{BF734FA1-984D-4D2F-A3BD-3987D352EB22}" destId="{8D4CFA65-E788-452B-A078-7721A298F43B}" srcOrd="2" destOrd="0" presId="urn:microsoft.com/office/officeart/2005/8/layout/venn1"/>
    <dgm:cxn modelId="{08B74B56-F027-45EB-A6C1-7BD551BC868A}" type="presParOf" srcId="{BF734FA1-984D-4D2F-A3BD-3987D352EB22}" destId="{15255030-DB8C-4899-83A2-3B6AF8EEEAB1}" srcOrd="3" destOrd="0" presId="urn:microsoft.com/office/officeart/2005/8/layout/venn1"/>
    <dgm:cxn modelId="{6FED8D4B-F572-4E82-8782-FF9688464ED7}" type="presParOf" srcId="{BF734FA1-984D-4D2F-A3BD-3987D352EB22}" destId="{1C44C326-7555-42F9-8D0D-115061E7EC96}" srcOrd="4" destOrd="0" presId="urn:microsoft.com/office/officeart/2005/8/layout/venn1"/>
    <dgm:cxn modelId="{4D5379AB-16BE-4994-B7F2-7D1F4C012913}" type="presParOf" srcId="{BF734FA1-984D-4D2F-A3BD-3987D352EB22}" destId="{EA5728D7-2ADF-45C4-93DE-7B2F9CFAFF4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70BC5-6B0C-4FC6-8AB5-888816F79FB7}" type="doc">
      <dgm:prSet loTypeId="urn:microsoft.com/office/officeart/2005/8/layout/venn1" loCatId="relationship" qsTypeId="urn:microsoft.com/office/officeart/2005/8/quickstyle/3d3" qsCatId="3D" csTypeId="urn:microsoft.com/office/officeart/2005/8/colors/colorful4" csCatId="colorful" phldr="1"/>
      <dgm:spPr/>
    </dgm:pt>
    <dgm:pt modelId="{FA98C23A-5854-4A3F-849F-693666D0247D}">
      <dgm:prSet phldrT="[Testo]"/>
      <dgm:spPr/>
      <dgm:t>
        <a:bodyPr/>
        <a:lstStyle/>
        <a:p>
          <a:r>
            <a:rPr lang="it-IT" b="1" dirty="0"/>
            <a:t>n. 26 </a:t>
          </a:r>
          <a:r>
            <a:rPr lang="it-IT" dirty="0"/>
            <a:t>violenza fisica</a:t>
          </a:r>
        </a:p>
      </dgm:t>
    </dgm:pt>
    <dgm:pt modelId="{E681EFE3-12BD-49ED-8F0C-6B0F6F685E53}" type="parTrans" cxnId="{C9F86589-D56E-472C-9AA4-8393208447D5}">
      <dgm:prSet/>
      <dgm:spPr/>
      <dgm:t>
        <a:bodyPr/>
        <a:lstStyle/>
        <a:p>
          <a:endParaRPr lang="it-IT"/>
        </a:p>
      </dgm:t>
    </dgm:pt>
    <dgm:pt modelId="{4A9A9D5F-5DFD-46BC-ACE5-2AF85532877D}" type="sibTrans" cxnId="{C9F86589-D56E-472C-9AA4-8393208447D5}">
      <dgm:prSet/>
      <dgm:spPr/>
      <dgm:t>
        <a:bodyPr/>
        <a:lstStyle/>
        <a:p>
          <a:endParaRPr lang="it-IT"/>
        </a:p>
      </dgm:t>
    </dgm:pt>
    <dgm:pt modelId="{C845E8D1-5E02-41F7-A361-54B8FB484176}">
      <dgm:prSet phldrT="[Testo]"/>
      <dgm:spPr/>
      <dgm:t>
        <a:bodyPr/>
        <a:lstStyle/>
        <a:p>
          <a:r>
            <a:rPr lang="it-IT" b="1" dirty="0"/>
            <a:t>n. 42 </a:t>
          </a:r>
          <a:r>
            <a:rPr lang="it-IT" dirty="0"/>
            <a:t>violenza verbale</a:t>
          </a:r>
        </a:p>
      </dgm:t>
    </dgm:pt>
    <dgm:pt modelId="{38354EC2-358F-4915-89D8-C0581CFC3DE9}" type="parTrans" cxnId="{22027353-AF1A-4147-B9BA-27747E196E9D}">
      <dgm:prSet/>
      <dgm:spPr/>
      <dgm:t>
        <a:bodyPr/>
        <a:lstStyle/>
        <a:p>
          <a:endParaRPr lang="it-IT"/>
        </a:p>
      </dgm:t>
    </dgm:pt>
    <dgm:pt modelId="{585FF940-63AC-45E5-8DD5-19B106F4A2BF}" type="sibTrans" cxnId="{22027353-AF1A-4147-B9BA-27747E196E9D}">
      <dgm:prSet/>
      <dgm:spPr/>
      <dgm:t>
        <a:bodyPr/>
        <a:lstStyle/>
        <a:p>
          <a:endParaRPr lang="it-IT"/>
        </a:p>
      </dgm:t>
    </dgm:pt>
    <dgm:pt modelId="{D18FB498-0BDF-455F-80AA-0A4A2A5CB965}">
      <dgm:prSet phldrT="[Testo]"/>
      <dgm:spPr/>
      <dgm:t>
        <a:bodyPr/>
        <a:lstStyle/>
        <a:p>
          <a:r>
            <a:rPr lang="it-IT" b="1" dirty="0"/>
            <a:t>n. 3 </a:t>
          </a:r>
          <a:r>
            <a:rPr lang="it-IT" dirty="0"/>
            <a:t>contro la proprietà</a:t>
          </a:r>
        </a:p>
      </dgm:t>
    </dgm:pt>
    <dgm:pt modelId="{F716256E-DAD4-4D6D-99F7-15A754472FD0}" type="parTrans" cxnId="{B3E6FEF9-F9C4-4854-8644-B1524533CB3C}">
      <dgm:prSet/>
      <dgm:spPr/>
      <dgm:t>
        <a:bodyPr/>
        <a:lstStyle/>
        <a:p>
          <a:endParaRPr lang="it-IT"/>
        </a:p>
      </dgm:t>
    </dgm:pt>
    <dgm:pt modelId="{098F045C-EDFF-41D8-9C45-DA5EE6312127}" type="sibTrans" cxnId="{B3E6FEF9-F9C4-4854-8644-B1524533CB3C}">
      <dgm:prSet/>
      <dgm:spPr/>
      <dgm:t>
        <a:bodyPr/>
        <a:lstStyle/>
        <a:p>
          <a:endParaRPr lang="it-IT"/>
        </a:p>
      </dgm:t>
    </dgm:pt>
    <dgm:pt modelId="{BF734FA1-984D-4D2F-A3BD-3987D352EB22}" type="pres">
      <dgm:prSet presAssocID="{C8D70BC5-6B0C-4FC6-8AB5-888816F79FB7}" presName="compositeShape" presStyleCnt="0">
        <dgm:presLayoutVars>
          <dgm:chMax val="7"/>
          <dgm:dir/>
          <dgm:resizeHandles val="exact"/>
        </dgm:presLayoutVars>
      </dgm:prSet>
      <dgm:spPr/>
    </dgm:pt>
    <dgm:pt modelId="{6DFAF3B8-BBA2-4B40-8636-9363252FF6A9}" type="pres">
      <dgm:prSet presAssocID="{FA98C23A-5854-4A3F-849F-693666D0247D}" presName="circ1" presStyleLbl="vennNode1" presStyleIdx="0" presStyleCnt="3"/>
      <dgm:spPr/>
      <dgm:t>
        <a:bodyPr/>
        <a:lstStyle/>
        <a:p>
          <a:endParaRPr lang="it-IT"/>
        </a:p>
      </dgm:t>
    </dgm:pt>
    <dgm:pt modelId="{FC64D2FC-0439-4534-B3B7-8B556429DFD1}" type="pres">
      <dgm:prSet presAssocID="{FA98C23A-5854-4A3F-849F-693666D0247D}" presName="circ1Tx" presStyleLbl="revTx" presStyleIdx="0" presStyleCnt="0">
        <dgm:presLayoutVars>
          <dgm:chMax val="0"/>
          <dgm:chPref val="0"/>
          <dgm:bulletEnabled val="1"/>
        </dgm:presLayoutVars>
      </dgm:prSet>
      <dgm:spPr/>
      <dgm:t>
        <a:bodyPr/>
        <a:lstStyle/>
        <a:p>
          <a:endParaRPr lang="it-IT"/>
        </a:p>
      </dgm:t>
    </dgm:pt>
    <dgm:pt modelId="{8D4CFA65-E788-452B-A078-7721A298F43B}" type="pres">
      <dgm:prSet presAssocID="{C845E8D1-5E02-41F7-A361-54B8FB484176}" presName="circ2" presStyleLbl="vennNode1" presStyleIdx="1" presStyleCnt="3" custLinFactNeighborY="-2620"/>
      <dgm:spPr/>
      <dgm:t>
        <a:bodyPr/>
        <a:lstStyle/>
        <a:p>
          <a:endParaRPr lang="it-IT"/>
        </a:p>
      </dgm:t>
    </dgm:pt>
    <dgm:pt modelId="{15255030-DB8C-4899-83A2-3B6AF8EEEAB1}" type="pres">
      <dgm:prSet presAssocID="{C845E8D1-5E02-41F7-A361-54B8FB484176}" presName="circ2Tx" presStyleLbl="revTx" presStyleIdx="0" presStyleCnt="0">
        <dgm:presLayoutVars>
          <dgm:chMax val="0"/>
          <dgm:chPref val="0"/>
          <dgm:bulletEnabled val="1"/>
        </dgm:presLayoutVars>
      </dgm:prSet>
      <dgm:spPr/>
      <dgm:t>
        <a:bodyPr/>
        <a:lstStyle/>
        <a:p>
          <a:endParaRPr lang="it-IT"/>
        </a:p>
      </dgm:t>
    </dgm:pt>
    <dgm:pt modelId="{1C44C326-7555-42F9-8D0D-115061E7EC96}" type="pres">
      <dgm:prSet presAssocID="{D18FB498-0BDF-455F-80AA-0A4A2A5CB965}" presName="circ3" presStyleLbl="vennNode1" presStyleIdx="2" presStyleCnt="3"/>
      <dgm:spPr/>
      <dgm:t>
        <a:bodyPr/>
        <a:lstStyle/>
        <a:p>
          <a:endParaRPr lang="it-IT"/>
        </a:p>
      </dgm:t>
    </dgm:pt>
    <dgm:pt modelId="{EA5728D7-2ADF-45C4-93DE-7B2F9CFAFF44}" type="pres">
      <dgm:prSet presAssocID="{D18FB498-0BDF-455F-80AA-0A4A2A5CB965}" presName="circ3Tx" presStyleLbl="revTx" presStyleIdx="0" presStyleCnt="0">
        <dgm:presLayoutVars>
          <dgm:chMax val="0"/>
          <dgm:chPref val="0"/>
          <dgm:bulletEnabled val="1"/>
        </dgm:presLayoutVars>
      </dgm:prSet>
      <dgm:spPr/>
      <dgm:t>
        <a:bodyPr/>
        <a:lstStyle/>
        <a:p>
          <a:endParaRPr lang="it-IT"/>
        </a:p>
      </dgm:t>
    </dgm:pt>
  </dgm:ptLst>
  <dgm:cxnLst>
    <dgm:cxn modelId="{B3E6FEF9-F9C4-4854-8644-B1524533CB3C}" srcId="{C8D70BC5-6B0C-4FC6-8AB5-888816F79FB7}" destId="{D18FB498-0BDF-455F-80AA-0A4A2A5CB965}" srcOrd="2" destOrd="0" parTransId="{F716256E-DAD4-4D6D-99F7-15A754472FD0}" sibTransId="{098F045C-EDFF-41D8-9C45-DA5EE6312127}"/>
    <dgm:cxn modelId="{C9F86589-D56E-472C-9AA4-8393208447D5}" srcId="{C8D70BC5-6B0C-4FC6-8AB5-888816F79FB7}" destId="{FA98C23A-5854-4A3F-849F-693666D0247D}" srcOrd="0" destOrd="0" parTransId="{E681EFE3-12BD-49ED-8F0C-6B0F6F685E53}" sibTransId="{4A9A9D5F-5DFD-46BC-ACE5-2AF85532877D}"/>
    <dgm:cxn modelId="{C5809881-391E-4302-9569-DECAD8FD3610}" type="presOf" srcId="{C845E8D1-5E02-41F7-A361-54B8FB484176}" destId="{15255030-DB8C-4899-83A2-3B6AF8EEEAB1}" srcOrd="1" destOrd="0" presId="urn:microsoft.com/office/officeart/2005/8/layout/venn1"/>
    <dgm:cxn modelId="{22027353-AF1A-4147-B9BA-27747E196E9D}" srcId="{C8D70BC5-6B0C-4FC6-8AB5-888816F79FB7}" destId="{C845E8D1-5E02-41F7-A361-54B8FB484176}" srcOrd="1" destOrd="0" parTransId="{38354EC2-358F-4915-89D8-C0581CFC3DE9}" sibTransId="{585FF940-63AC-45E5-8DD5-19B106F4A2BF}"/>
    <dgm:cxn modelId="{536D618D-DBCC-47EB-91C7-3C18CB56A30E}" type="presOf" srcId="{C845E8D1-5E02-41F7-A361-54B8FB484176}" destId="{8D4CFA65-E788-452B-A078-7721A298F43B}" srcOrd="0" destOrd="0" presId="urn:microsoft.com/office/officeart/2005/8/layout/venn1"/>
    <dgm:cxn modelId="{A86FFB63-8D64-4A6E-A187-A65CF7999DBB}" type="presOf" srcId="{FA98C23A-5854-4A3F-849F-693666D0247D}" destId="{6DFAF3B8-BBA2-4B40-8636-9363252FF6A9}" srcOrd="0" destOrd="0" presId="urn:microsoft.com/office/officeart/2005/8/layout/venn1"/>
    <dgm:cxn modelId="{638452D0-D4B9-49B8-B104-D3854D9A9284}" type="presOf" srcId="{FA98C23A-5854-4A3F-849F-693666D0247D}" destId="{FC64D2FC-0439-4534-B3B7-8B556429DFD1}" srcOrd="1" destOrd="0" presId="urn:microsoft.com/office/officeart/2005/8/layout/venn1"/>
    <dgm:cxn modelId="{9A8DC6C7-1744-491C-95A9-B7AB65F7C8F6}" type="presOf" srcId="{D18FB498-0BDF-455F-80AA-0A4A2A5CB965}" destId="{EA5728D7-2ADF-45C4-93DE-7B2F9CFAFF44}" srcOrd="1" destOrd="0" presId="urn:microsoft.com/office/officeart/2005/8/layout/venn1"/>
    <dgm:cxn modelId="{1FF078D5-34AC-4D65-BC8E-A1EFB99F8C71}" type="presOf" srcId="{C8D70BC5-6B0C-4FC6-8AB5-888816F79FB7}" destId="{BF734FA1-984D-4D2F-A3BD-3987D352EB22}" srcOrd="0" destOrd="0" presId="urn:microsoft.com/office/officeart/2005/8/layout/venn1"/>
    <dgm:cxn modelId="{DBE00961-CC71-4FA8-9481-2251026A1B81}" type="presOf" srcId="{D18FB498-0BDF-455F-80AA-0A4A2A5CB965}" destId="{1C44C326-7555-42F9-8D0D-115061E7EC96}" srcOrd="0" destOrd="0" presId="urn:microsoft.com/office/officeart/2005/8/layout/venn1"/>
    <dgm:cxn modelId="{8DA726C6-3FA4-46EA-894A-686E9E95C814}" type="presParOf" srcId="{BF734FA1-984D-4D2F-A3BD-3987D352EB22}" destId="{6DFAF3B8-BBA2-4B40-8636-9363252FF6A9}" srcOrd="0" destOrd="0" presId="urn:microsoft.com/office/officeart/2005/8/layout/venn1"/>
    <dgm:cxn modelId="{036CE3C8-2677-4018-9D2E-C7E45B5B6BC6}" type="presParOf" srcId="{BF734FA1-984D-4D2F-A3BD-3987D352EB22}" destId="{FC64D2FC-0439-4534-B3B7-8B556429DFD1}" srcOrd="1" destOrd="0" presId="urn:microsoft.com/office/officeart/2005/8/layout/venn1"/>
    <dgm:cxn modelId="{7AF3936B-1D8D-4AC5-8C1A-32CB2A6802D3}" type="presParOf" srcId="{BF734FA1-984D-4D2F-A3BD-3987D352EB22}" destId="{8D4CFA65-E788-452B-A078-7721A298F43B}" srcOrd="2" destOrd="0" presId="urn:microsoft.com/office/officeart/2005/8/layout/venn1"/>
    <dgm:cxn modelId="{5F8AAF3F-F5B2-457A-9AD9-75DCC99CC03F}" type="presParOf" srcId="{BF734FA1-984D-4D2F-A3BD-3987D352EB22}" destId="{15255030-DB8C-4899-83A2-3B6AF8EEEAB1}" srcOrd="3" destOrd="0" presId="urn:microsoft.com/office/officeart/2005/8/layout/venn1"/>
    <dgm:cxn modelId="{73166B88-1899-472C-B555-5EC3392DFD69}" type="presParOf" srcId="{BF734FA1-984D-4D2F-A3BD-3987D352EB22}" destId="{1C44C326-7555-42F9-8D0D-115061E7EC96}" srcOrd="4" destOrd="0" presId="urn:microsoft.com/office/officeart/2005/8/layout/venn1"/>
    <dgm:cxn modelId="{0014BB2D-42C1-4380-847A-DA5508931B99}" type="presParOf" srcId="{BF734FA1-984D-4D2F-A3BD-3987D352EB22}" destId="{EA5728D7-2ADF-45C4-93DE-7B2F9CFAFF44}"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776ADBAE-7B40-458B-8387-B3EFAA254197}"/>
              </a:ext>
            </a:extLst>
          </p:cNvPr>
          <p:cNvSpPr>
            <a:spLocks noGrp="1"/>
          </p:cNvSpPr>
          <p:nvPr>
            <p:ph type="hdr" sz="quarter"/>
          </p:nvPr>
        </p:nvSpPr>
        <p:spPr>
          <a:xfrm>
            <a:off x="1" y="0"/>
            <a:ext cx="2929730" cy="271978"/>
          </a:xfrm>
          <a:prstGeom prst="rect">
            <a:avLst/>
          </a:prstGeom>
        </p:spPr>
        <p:txBody>
          <a:bodyPr vert="horz" lIns="36342" tIns="36342" rIns="36342" bIns="36342" rtlCol="0" anchor="ctr" anchorCtr="0"/>
          <a:lstStyle>
            <a:lvl1pPr algn="l">
              <a:defRPr sz="1200"/>
            </a:lvl1pPr>
          </a:lstStyle>
          <a:p>
            <a:endParaRPr lang="it-IT" sz="800">
              <a:latin typeface="Verdana" panose="020B0604030504040204" pitchFamily="34" charset="0"/>
              <a:ea typeface="Verdana" panose="020B0604030504040204" pitchFamily="34" charset="0"/>
            </a:endParaRPr>
          </a:p>
        </p:txBody>
      </p:sp>
      <p:sp>
        <p:nvSpPr>
          <p:cNvPr id="3" name="Segnaposto data 2">
            <a:extLst>
              <a:ext uri="{FF2B5EF4-FFF2-40B4-BE49-F238E27FC236}">
                <a16:creationId xmlns:a16="http://schemas.microsoft.com/office/drawing/2014/main" xmlns="" id="{E8A7EDD0-B7BD-4AAA-8739-846E66E06B4C}"/>
              </a:ext>
            </a:extLst>
          </p:cNvPr>
          <p:cNvSpPr>
            <a:spLocks noGrp="1"/>
          </p:cNvSpPr>
          <p:nvPr>
            <p:ph type="dt" sz="quarter" idx="1"/>
          </p:nvPr>
        </p:nvSpPr>
        <p:spPr>
          <a:xfrm>
            <a:off x="3829818" y="0"/>
            <a:ext cx="2929730" cy="271978"/>
          </a:xfrm>
          <a:prstGeom prst="rect">
            <a:avLst/>
          </a:prstGeom>
        </p:spPr>
        <p:txBody>
          <a:bodyPr vert="horz" lIns="36342" tIns="36342" rIns="36342" bIns="36342" rtlCol="0" anchor="ctr" anchorCtr="0"/>
          <a:lstStyle>
            <a:lvl1pPr algn="r">
              <a:defRPr sz="1200"/>
            </a:lvl1pPr>
          </a:lstStyle>
          <a:p>
            <a:fld id="{C9606584-E311-4B24-A4BC-A3E9B6DDA2A6}" type="datetime1">
              <a:rPr lang="it-IT" sz="800">
                <a:latin typeface="Verdana" panose="020B0604030504040204" pitchFamily="34" charset="0"/>
                <a:ea typeface="Verdana" panose="020B0604030504040204" pitchFamily="34" charset="0"/>
              </a:rPr>
              <a:t>20/11/2025</a:t>
            </a:fld>
            <a:endParaRPr lang="it-IT" sz="800">
              <a:latin typeface="Verdana" panose="020B0604030504040204" pitchFamily="34" charset="0"/>
              <a:ea typeface="Verdana" panose="020B0604030504040204" pitchFamily="34" charset="0"/>
            </a:endParaRPr>
          </a:p>
        </p:txBody>
      </p:sp>
      <p:sp>
        <p:nvSpPr>
          <p:cNvPr id="4" name="Segnaposto piè di pagina 3">
            <a:extLst>
              <a:ext uri="{FF2B5EF4-FFF2-40B4-BE49-F238E27FC236}">
                <a16:creationId xmlns:a16="http://schemas.microsoft.com/office/drawing/2014/main" xmlns="" id="{2F8A71EB-5959-4D66-A951-995E9241BA2B}"/>
              </a:ext>
            </a:extLst>
          </p:cNvPr>
          <p:cNvSpPr>
            <a:spLocks noGrp="1"/>
          </p:cNvSpPr>
          <p:nvPr>
            <p:ph type="ftr" sz="quarter" idx="2"/>
          </p:nvPr>
        </p:nvSpPr>
        <p:spPr>
          <a:xfrm>
            <a:off x="1" y="9670535"/>
            <a:ext cx="2929730" cy="271978"/>
          </a:xfrm>
          <a:prstGeom prst="rect">
            <a:avLst/>
          </a:prstGeom>
        </p:spPr>
        <p:txBody>
          <a:bodyPr vert="horz" lIns="36342" tIns="36342" rIns="36342" bIns="36342" rtlCol="0" anchor="ctr" anchorCtr="0"/>
          <a:lstStyle>
            <a:lvl1pPr algn="l">
              <a:defRPr sz="1200"/>
            </a:lvl1pPr>
          </a:lstStyle>
          <a:p>
            <a:r>
              <a:rPr lang="it-IT" sz="800">
                <a:latin typeface="Verdana" panose="020B0604030504040204" pitchFamily="34" charset="0"/>
                <a:ea typeface="Verdana" panose="020B0604030504040204" pitchFamily="34" charset="0"/>
              </a:rPr>
              <a:t>Dott.   - Titolo Presentazione</a:t>
            </a:r>
          </a:p>
        </p:txBody>
      </p:sp>
      <p:sp>
        <p:nvSpPr>
          <p:cNvPr id="5" name="Segnaposto numero diapositiva 4">
            <a:extLst>
              <a:ext uri="{FF2B5EF4-FFF2-40B4-BE49-F238E27FC236}">
                <a16:creationId xmlns:a16="http://schemas.microsoft.com/office/drawing/2014/main" xmlns="" id="{C018B33E-79B6-4908-8998-0105A9B01493}"/>
              </a:ext>
            </a:extLst>
          </p:cNvPr>
          <p:cNvSpPr>
            <a:spLocks noGrp="1"/>
          </p:cNvSpPr>
          <p:nvPr>
            <p:ph type="sldNum" sz="quarter" idx="3"/>
          </p:nvPr>
        </p:nvSpPr>
        <p:spPr>
          <a:xfrm>
            <a:off x="3829818" y="9670535"/>
            <a:ext cx="2929730" cy="271978"/>
          </a:xfrm>
          <a:prstGeom prst="rect">
            <a:avLst/>
          </a:prstGeom>
        </p:spPr>
        <p:txBody>
          <a:bodyPr vert="horz" lIns="36342" tIns="36342" rIns="36342" bIns="36342" rtlCol="0" anchor="ctr" anchorCtr="0"/>
          <a:lstStyle>
            <a:lvl1pPr algn="r">
              <a:defRPr sz="1200"/>
            </a:lvl1pPr>
          </a:lstStyle>
          <a:p>
            <a:fld id="{DD833644-5C71-4E7B-BCAB-E040E61A9A21}" type="slidenum">
              <a:rPr lang="it-IT" sz="800">
                <a:latin typeface="Verdana" panose="020B0604030504040204" pitchFamily="34" charset="0"/>
                <a:ea typeface="Verdana" panose="020B0604030504040204" pitchFamily="34" charset="0"/>
              </a:rPr>
              <a:t>‹N›</a:t>
            </a:fld>
            <a:endParaRPr lang="it-IT" sz="8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0350587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a:extLst>
              <a:ext uri="{FF2B5EF4-FFF2-40B4-BE49-F238E27FC236}">
                <a16:creationId xmlns:a16="http://schemas.microsoft.com/office/drawing/2014/main" xmlns="" id="{23153CE7-BDE7-4B5C-AD1D-A7BD6A32C48D}"/>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63" name="AutoShape 2">
            <a:extLst>
              <a:ext uri="{FF2B5EF4-FFF2-40B4-BE49-F238E27FC236}">
                <a16:creationId xmlns:a16="http://schemas.microsoft.com/office/drawing/2014/main" xmlns="" id="{0716000D-2CCB-4C54-ABA3-70C2F93044DF}"/>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64" name="AutoShape 3">
            <a:extLst>
              <a:ext uri="{FF2B5EF4-FFF2-40B4-BE49-F238E27FC236}">
                <a16:creationId xmlns:a16="http://schemas.microsoft.com/office/drawing/2014/main" xmlns="" id="{EF6CD30F-36FC-4015-AE2D-DFB889588269}"/>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65" name="AutoShape 4">
            <a:extLst>
              <a:ext uri="{FF2B5EF4-FFF2-40B4-BE49-F238E27FC236}">
                <a16:creationId xmlns:a16="http://schemas.microsoft.com/office/drawing/2014/main" xmlns="" id="{3C67AEA0-2F36-4528-AEEB-D172AC24FF73}"/>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66" name="AutoShape 5">
            <a:extLst>
              <a:ext uri="{FF2B5EF4-FFF2-40B4-BE49-F238E27FC236}">
                <a16:creationId xmlns:a16="http://schemas.microsoft.com/office/drawing/2014/main" xmlns="" id="{E73AB779-7B5F-4215-A5EC-B6D4E510564B}"/>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67" name="AutoShape 6">
            <a:extLst>
              <a:ext uri="{FF2B5EF4-FFF2-40B4-BE49-F238E27FC236}">
                <a16:creationId xmlns:a16="http://schemas.microsoft.com/office/drawing/2014/main" xmlns="" id="{EFADC1F2-5BFB-4853-A309-9662B042E8F9}"/>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68" name="AutoShape 7">
            <a:extLst>
              <a:ext uri="{FF2B5EF4-FFF2-40B4-BE49-F238E27FC236}">
                <a16:creationId xmlns:a16="http://schemas.microsoft.com/office/drawing/2014/main" xmlns="" id="{C39CAFB3-8B52-47BB-9452-EE51BA26C3FD}"/>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69" name="AutoShape 8">
            <a:extLst>
              <a:ext uri="{FF2B5EF4-FFF2-40B4-BE49-F238E27FC236}">
                <a16:creationId xmlns:a16="http://schemas.microsoft.com/office/drawing/2014/main" xmlns="" id="{C26AC58F-7775-4359-8A72-99A94E42D35B}"/>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70" name="AutoShape 9">
            <a:extLst>
              <a:ext uri="{FF2B5EF4-FFF2-40B4-BE49-F238E27FC236}">
                <a16:creationId xmlns:a16="http://schemas.microsoft.com/office/drawing/2014/main" xmlns="" id="{F1B69028-1764-48DD-92DF-F7CA3B3120DA}"/>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71" name="AutoShape 10">
            <a:extLst>
              <a:ext uri="{FF2B5EF4-FFF2-40B4-BE49-F238E27FC236}">
                <a16:creationId xmlns:a16="http://schemas.microsoft.com/office/drawing/2014/main" xmlns="" id="{364BEDD8-D7DE-432D-A022-60144CA32CDC}"/>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72" name="AutoShape 11">
            <a:extLst>
              <a:ext uri="{FF2B5EF4-FFF2-40B4-BE49-F238E27FC236}">
                <a16:creationId xmlns:a16="http://schemas.microsoft.com/office/drawing/2014/main" xmlns="" id="{48B278C1-7342-49B7-911C-C6A7A0CD4C01}"/>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73" name="AutoShape 12">
            <a:extLst>
              <a:ext uri="{FF2B5EF4-FFF2-40B4-BE49-F238E27FC236}">
                <a16:creationId xmlns:a16="http://schemas.microsoft.com/office/drawing/2014/main" xmlns="" id="{A613D266-419C-4EF1-BE94-1DCB96DB4604}"/>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74" name="AutoShape 13">
            <a:extLst>
              <a:ext uri="{FF2B5EF4-FFF2-40B4-BE49-F238E27FC236}">
                <a16:creationId xmlns:a16="http://schemas.microsoft.com/office/drawing/2014/main" xmlns="" id="{C5BAEFC2-062E-4C1B-B26A-1D229AC53EA5}"/>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75" name="AutoShape 14">
            <a:extLst>
              <a:ext uri="{FF2B5EF4-FFF2-40B4-BE49-F238E27FC236}">
                <a16:creationId xmlns:a16="http://schemas.microsoft.com/office/drawing/2014/main" xmlns="" id="{44740FE0-489B-4356-B515-A17409BBBDDB}"/>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76" name="AutoShape 15">
            <a:extLst>
              <a:ext uri="{FF2B5EF4-FFF2-40B4-BE49-F238E27FC236}">
                <a16:creationId xmlns:a16="http://schemas.microsoft.com/office/drawing/2014/main" xmlns="" id="{9E3B0692-31A7-4AF4-A91F-B4B4016BCFB2}"/>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77" name="AutoShape 16">
            <a:extLst>
              <a:ext uri="{FF2B5EF4-FFF2-40B4-BE49-F238E27FC236}">
                <a16:creationId xmlns:a16="http://schemas.microsoft.com/office/drawing/2014/main" xmlns="" id="{AF1B8D67-67D4-4E35-A11D-1F5384D914F7}"/>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78" name="AutoShape 17">
            <a:extLst>
              <a:ext uri="{FF2B5EF4-FFF2-40B4-BE49-F238E27FC236}">
                <a16:creationId xmlns:a16="http://schemas.microsoft.com/office/drawing/2014/main" xmlns="" id="{42043E55-D9CD-4E7D-AE1D-28FA8E79296C}"/>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79" name="AutoShape 18">
            <a:extLst>
              <a:ext uri="{FF2B5EF4-FFF2-40B4-BE49-F238E27FC236}">
                <a16:creationId xmlns:a16="http://schemas.microsoft.com/office/drawing/2014/main" xmlns="" id="{68ABFAD6-2346-41AA-9C72-3DA656E64233}"/>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80" name="AutoShape 19">
            <a:extLst>
              <a:ext uri="{FF2B5EF4-FFF2-40B4-BE49-F238E27FC236}">
                <a16:creationId xmlns:a16="http://schemas.microsoft.com/office/drawing/2014/main" xmlns="" id="{04BF262C-F374-4FE4-B960-89F7A4A0DDFD}"/>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81" name="AutoShape 20">
            <a:extLst>
              <a:ext uri="{FF2B5EF4-FFF2-40B4-BE49-F238E27FC236}">
                <a16:creationId xmlns:a16="http://schemas.microsoft.com/office/drawing/2014/main" xmlns="" id="{DF8BC210-0F8A-4B42-97C0-43B1A75B71E9}"/>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82" name="AutoShape 21">
            <a:extLst>
              <a:ext uri="{FF2B5EF4-FFF2-40B4-BE49-F238E27FC236}">
                <a16:creationId xmlns:a16="http://schemas.microsoft.com/office/drawing/2014/main" xmlns="" id="{D656CA0C-C364-4397-8679-D1A8C92255BE}"/>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83" name="AutoShape 22">
            <a:extLst>
              <a:ext uri="{FF2B5EF4-FFF2-40B4-BE49-F238E27FC236}">
                <a16:creationId xmlns:a16="http://schemas.microsoft.com/office/drawing/2014/main" xmlns="" id="{15BFE455-B467-4FF7-9207-7A9A1135698D}"/>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84" name="AutoShape 23">
            <a:extLst>
              <a:ext uri="{FF2B5EF4-FFF2-40B4-BE49-F238E27FC236}">
                <a16:creationId xmlns:a16="http://schemas.microsoft.com/office/drawing/2014/main" xmlns="" id="{DAD9A89C-1BC8-4E9F-9316-303DEDBAB715}"/>
              </a:ext>
            </a:extLst>
          </p:cNvPr>
          <p:cNvSpPr>
            <a:spLocks noChangeArrowheads="1"/>
          </p:cNvSpPr>
          <p:nvPr/>
        </p:nvSpPr>
        <p:spPr bwMode="auto">
          <a:xfrm>
            <a:off x="1" y="2"/>
            <a:ext cx="6761163" cy="99425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85" name="AutoShape 24">
            <a:extLst>
              <a:ext uri="{FF2B5EF4-FFF2-40B4-BE49-F238E27FC236}">
                <a16:creationId xmlns:a16="http://schemas.microsoft.com/office/drawing/2014/main" xmlns="" id="{3FFF6DE2-13AC-4DFE-9665-72898C3E9DD3}"/>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86" name="AutoShape 25">
            <a:extLst>
              <a:ext uri="{FF2B5EF4-FFF2-40B4-BE49-F238E27FC236}">
                <a16:creationId xmlns:a16="http://schemas.microsoft.com/office/drawing/2014/main" xmlns="" id="{645B21CD-E096-494D-9AA7-4C56111B2BDF}"/>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87" name="AutoShape 26">
            <a:extLst>
              <a:ext uri="{FF2B5EF4-FFF2-40B4-BE49-F238E27FC236}">
                <a16:creationId xmlns:a16="http://schemas.microsoft.com/office/drawing/2014/main" xmlns="" id="{3517F139-90AC-46B6-AE7C-A1C05102C5D5}"/>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88" name="AutoShape 27">
            <a:extLst>
              <a:ext uri="{FF2B5EF4-FFF2-40B4-BE49-F238E27FC236}">
                <a16:creationId xmlns:a16="http://schemas.microsoft.com/office/drawing/2014/main" xmlns="" id="{777674B0-7231-4B3B-B866-30E86DE4741A}"/>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89" name="AutoShape 28">
            <a:extLst>
              <a:ext uri="{FF2B5EF4-FFF2-40B4-BE49-F238E27FC236}">
                <a16:creationId xmlns:a16="http://schemas.microsoft.com/office/drawing/2014/main" xmlns="" id="{499C269B-840D-4A3A-AC8D-902FED80D86A}"/>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90" name="AutoShape 29">
            <a:extLst>
              <a:ext uri="{FF2B5EF4-FFF2-40B4-BE49-F238E27FC236}">
                <a16:creationId xmlns:a16="http://schemas.microsoft.com/office/drawing/2014/main" xmlns="" id="{24F83CAA-539C-48D9-86AD-CC604BC8D665}"/>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91" name="AutoShape 30">
            <a:extLst>
              <a:ext uri="{FF2B5EF4-FFF2-40B4-BE49-F238E27FC236}">
                <a16:creationId xmlns:a16="http://schemas.microsoft.com/office/drawing/2014/main" xmlns="" id="{A0866509-DF00-4885-BFAA-FF7C8AF306DD}"/>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92" name="AutoShape 31">
            <a:extLst>
              <a:ext uri="{FF2B5EF4-FFF2-40B4-BE49-F238E27FC236}">
                <a16:creationId xmlns:a16="http://schemas.microsoft.com/office/drawing/2014/main" xmlns="" id="{B51C2A01-2EAD-4310-90AB-3E60694C54A5}"/>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93" name="AutoShape 32">
            <a:extLst>
              <a:ext uri="{FF2B5EF4-FFF2-40B4-BE49-F238E27FC236}">
                <a16:creationId xmlns:a16="http://schemas.microsoft.com/office/drawing/2014/main" xmlns="" id="{BC5CDA1F-90E6-484D-B560-0A0C271D1400}"/>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94" name="AutoShape 33">
            <a:extLst>
              <a:ext uri="{FF2B5EF4-FFF2-40B4-BE49-F238E27FC236}">
                <a16:creationId xmlns:a16="http://schemas.microsoft.com/office/drawing/2014/main" xmlns="" id="{53D56AEF-DFE8-4211-8853-BEC8285EE207}"/>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95" name="AutoShape 34">
            <a:extLst>
              <a:ext uri="{FF2B5EF4-FFF2-40B4-BE49-F238E27FC236}">
                <a16:creationId xmlns:a16="http://schemas.microsoft.com/office/drawing/2014/main" xmlns="" id="{D9041E1A-9764-4F31-BBD6-BA47D970BA55}"/>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96" name="AutoShape 35">
            <a:extLst>
              <a:ext uri="{FF2B5EF4-FFF2-40B4-BE49-F238E27FC236}">
                <a16:creationId xmlns:a16="http://schemas.microsoft.com/office/drawing/2014/main" xmlns="" id="{37300DA8-93E5-4E6A-AD9D-BE61065B4691}"/>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97" name="AutoShape 36">
            <a:extLst>
              <a:ext uri="{FF2B5EF4-FFF2-40B4-BE49-F238E27FC236}">
                <a16:creationId xmlns:a16="http://schemas.microsoft.com/office/drawing/2014/main" xmlns="" id="{77CC0852-7DE5-4F0C-B1C7-E5F4D29E57FE}"/>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98" name="AutoShape 37">
            <a:extLst>
              <a:ext uri="{FF2B5EF4-FFF2-40B4-BE49-F238E27FC236}">
                <a16:creationId xmlns:a16="http://schemas.microsoft.com/office/drawing/2014/main" xmlns="" id="{ED8DFF3C-1D36-471F-9802-60E335075426}"/>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399" name="AutoShape 38">
            <a:extLst>
              <a:ext uri="{FF2B5EF4-FFF2-40B4-BE49-F238E27FC236}">
                <a16:creationId xmlns:a16="http://schemas.microsoft.com/office/drawing/2014/main" xmlns="" id="{ECA8EF8A-27A4-4F65-A432-32F3692CEA7B}"/>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400" name="AutoShape 39">
            <a:extLst>
              <a:ext uri="{FF2B5EF4-FFF2-40B4-BE49-F238E27FC236}">
                <a16:creationId xmlns:a16="http://schemas.microsoft.com/office/drawing/2014/main" xmlns="" id="{E5A2623B-304E-4715-8C1E-643B5652C33A}"/>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401" name="AutoShape 40">
            <a:extLst>
              <a:ext uri="{FF2B5EF4-FFF2-40B4-BE49-F238E27FC236}">
                <a16:creationId xmlns:a16="http://schemas.microsoft.com/office/drawing/2014/main" xmlns="" id="{5BF457ED-1890-479D-9A10-80EF42323B58}"/>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402" name="AutoShape 41">
            <a:extLst>
              <a:ext uri="{FF2B5EF4-FFF2-40B4-BE49-F238E27FC236}">
                <a16:creationId xmlns:a16="http://schemas.microsoft.com/office/drawing/2014/main" xmlns="" id="{C76C1BA5-EB9D-429C-9ADE-302AD69C62AE}"/>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403" name="AutoShape 42">
            <a:extLst>
              <a:ext uri="{FF2B5EF4-FFF2-40B4-BE49-F238E27FC236}">
                <a16:creationId xmlns:a16="http://schemas.microsoft.com/office/drawing/2014/main" xmlns="" id="{C322CC92-271B-46B0-8C4F-030CF1C41A0F}"/>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404" name="AutoShape 43">
            <a:extLst>
              <a:ext uri="{FF2B5EF4-FFF2-40B4-BE49-F238E27FC236}">
                <a16:creationId xmlns:a16="http://schemas.microsoft.com/office/drawing/2014/main" xmlns="" id="{39E22A40-D207-4CA1-9865-B65A4A35D195}"/>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405" name="AutoShape 44">
            <a:extLst>
              <a:ext uri="{FF2B5EF4-FFF2-40B4-BE49-F238E27FC236}">
                <a16:creationId xmlns:a16="http://schemas.microsoft.com/office/drawing/2014/main" xmlns="" id="{FB0A2063-DD68-4339-844A-E17610927828}"/>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406" name="AutoShape 45">
            <a:extLst>
              <a:ext uri="{FF2B5EF4-FFF2-40B4-BE49-F238E27FC236}">
                <a16:creationId xmlns:a16="http://schemas.microsoft.com/office/drawing/2014/main" xmlns="" id="{CDC63E9A-AF85-400D-97E0-DEF644091DA4}"/>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407" name="AutoShape 46">
            <a:extLst>
              <a:ext uri="{FF2B5EF4-FFF2-40B4-BE49-F238E27FC236}">
                <a16:creationId xmlns:a16="http://schemas.microsoft.com/office/drawing/2014/main" xmlns="" id="{6569217E-E857-4F04-9683-9BFFA983EC9B}"/>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408" name="AutoShape 47">
            <a:extLst>
              <a:ext uri="{FF2B5EF4-FFF2-40B4-BE49-F238E27FC236}">
                <a16:creationId xmlns:a16="http://schemas.microsoft.com/office/drawing/2014/main" xmlns="" id="{736C6039-A69A-495A-BE95-D3D18DC34AAD}"/>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409" name="AutoShape 48">
            <a:extLst>
              <a:ext uri="{FF2B5EF4-FFF2-40B4-BE49-F238E27FC236}">
                <a16:creationId xmlns:a16="http://schemas.microsoft.com/office/drawing/2014/main" xmlns="" id="{FAF50D5D-8CC6-455E-9F72-EE126AC4A42C}"/>
              </a:ext>
            </a:extLst>
          </p:cNvPr>
          <p:cNvSpPr>
            <a:spLocks noChangeArrowheads="1"/>
          </p:cNvSpPr>
          <p:nvPr/>
        </p:nvSpPr>
        <p:spPr bwMode="auto">
          <a:xfrm>
            <a:off x="1" y="2"/>
            <a:ext cx="6761163" cy="9942513"/>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410" name="AutoShape 49">
            <a:extLst>
              <a:ext uri="{FF2B5EF4-FFF2-40B4-BE49-F238E27FC236}">
                <a16:creationId xmlns:a16="http://schemas.microsoft.com/office/drawing/2014/main" xmlns="" id="{1358932D-28C1-4DF4-872C-D266482764A6}"/>
              </a:ext>
            </a:extLst>
          </p:cNvPr>
          <p:cNvSpPr>
            <a:spLocks noChangeArrowheads="1"/>
          </p:cNvSpPr>
          <p:nvPr/>
        </p:nvSpPr>
        <p:spPr bwMode="auto">
          <a:xfrm>
            <a:off x="1" y="2"/>
            <a:ext cx="6761163" cy="9944107"/>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a:latin typeface="Verdana" panose="020B0604030504040204" pitchFamily="34" charset="0"/>
              <a:ea typeface="Verdana" panose="020B0604030504040204" pitchFamily="34" charset="0"/>
            </a:endParaRPr>
          </a:p>
        </p:txBody>
      </p:sp>
      <p:sp>
        <p:nvSpPr>
          <p:cNvPr id="15411" name="AutoShape 50">
            <a:extLst>
              <a:ext uri="{FF2B5EF4-FFF2-40B4-BE49-F238E27FC236}">
                <a16:creationId xmlns:a16="http://schemas.microsoft.com/office/drawing/2014/main" xmlns="" id="{C8257836-26C0-431C-878C-40B31BD4F8EE}"/>
              </a:ext>
            </a:extLst>
          </p:cNvPr>
          <p:cNvSpPr>
            <a:spLocks noChangeArrowheads="1"/>
          </p:cNvSpPr>
          <p:nvPr/>
        </p:nvSpPr>
        <p:spPr bwMode="auto">
          <a:xfrm>
            <a:off x="1" y="2"/>
            <a:ext cx="6761163" cy="9944107"/>
          </a:xfrm>
          <a:prstGeom prst="roundRect">
            <a:avLst>
              <a:gd name="adj" fmla="val 23"/>
            </a:avLst>
          </a:prstGeom>
          <a:solidFill>
            <a:srgbClr val="FFFFFF">
              <a:alpha val="89803"/>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309" tIns="46154" rIns="92309" bIns="46154" anchor="ctr"/>
          <a:lstStyle/>
          <a:p>
            <a:pPr eaLnBrk="1" hangingPunct="1">
              <a:lnSpc>
                <a:spcPct val="52000"/>
              </a:lnSpc>
              <a:buClr>
                <a:srgbClr val="000000"/>
              </a:buClr>
              <a:buSzPct val="100000"/>
              <a:buFont typeface="Times New Roman" panose="02020603050405020304" pitchFamily="18" charset="0"/>
              <a:buNone/>
            </a:pPr>
            <a:endParaRPr lang="it-IT" altLang="it-IT" dirty="0">
              <a:latin typeface="Verdana" panose="020B0604030504040204" pitchFamily="34" charset="0"/>
              <a:ea typeface="Verdana" panose="020B0604030504040204" pitchFamily="34" charset="0"/>
            </a:endParaRPr>
          </a:p>
        </p:txBody>
      </p:sp>
      <p:sp>
        <p:nvSpPr>
          <p:cNvPr id="2" name="Rectangle 51">
            <a:extLst>
              <a:ext uri="{FF2B5EF4-FFF2-40B4-BE49-F238E27FC236}">
                <a16:creationId xmlns:a16="http://schemas.microsoft.com/office/drawing/2014/main" xmlns="" id="{423E629B-0F63-4117-85AB-84B52627080B}"/>
              </a:ext>
            </a:extLst>
          </p:cNvPr>
          <p:cNvSpPr>
            <a:spLocks noGrp="1" noChangeArrowheads="1"/>
          </p:cNvSpPr>
          <p:nvPr>
            <p:ph type="hdr"/>
          </p:nvPr>
        </p:nvSpPr>
        <p:spPr bwMode="auto">
          <a:xfrm>
            <a:off x="1" y="0"/>
            <a:ext cx="4846557" cy="271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342" tIns="36342" rIns="36342" bIns="36342" numCol="1" anchor="ctr" anchorCtr="0" compatLnSpc="1">
            <a:prstTxWarp prst="textNoShape">
              <a:avLst/>
            </a:prstTxWarp>
          </a:bodyPr>
          <a:lstStyle>
            <a:lvl1pPr eaLnBrk="1" hangingPunct="1">
              <a:lnSpc>
                <a:spcPct val="100000"/>
              </a:lnSpc>
              <a:buClrTx/>
              <a:buSzPct val="100000"/>
              <a:buFontTx/>
              <a:buNone/>
              <a:tabLst>
                <a:tab pos="0" algn="l"/>
                <a:tab pos="451928" algn="l"/>
                <a:tab pos="905459" algn="l"/>
                <a:tab pos="1358989" algn="l"/>
                <a:tab pos="1812520" algn="l"/>
                <a:tab pos="2266050" algn="l"/>
                <a:tab pos="2719581" algn="l"/>
                <a:tab pos="3173111" algn="l"/>
                <a:tab pos="3626642" algn="l"/>
                <a:tab pos="4080172" algn="l"/>
                <a:tab pos="4533703" algn="l"/>
                <a:tab pos="4987233" algn="l"/>
                <a:tab pos="5440764" algn="l"/>
                <a:tab pos="5894294" algn="l"/>
                <a:tab pos="6347825" algn="l"/>
                <a:tab pos="6801355" algn="l"/>
                <a:tab pos="7254886" algn="l"/>
                <a:tab pos="7708416" algn="l"/>
                <a:tab pos="8161947" algn="l"/>
                <a:tab pos="8615477" algn="l"/>
                <a:tab pos="9069008" algn="l"/>
              </a:tabLst>
              <a:defRPr sz="800" i="0">
                <a:solidFill>
                  <a:srgbClr val="000000"/>
                </a:solidFill>
                <a:latin typeface="Verdana" panose="020B0604030504040204" pitchFamily="34" charset="0"/>
                <a:ea typeface="Verdana" panose="020B0604030504040204" pitchFamily="34" charset="0"/>
                <a:cs typeface="Lucida Sans Unicode" panose="020B0602030504020204" pitchFamily="34" charset="0"/>
              </a:defRPr>
            </a:lvl1pPr>
          </a:lstStyle>
          <a:p>
            <a:pPr>
              <a:defRPr/>
            </a:pPr>
            <a:endParaRPr lang="en-GB" altLang="it-IT"/>
          </a:p>
        </p:txBody>
      </p:sp>
      <p:sp>
        <p:nvSpPr>
          <p:cNvPr id="3124" name="Rectangle 52">
            <a:extLst>
              <a:ext uri="{FF2B5EF4-FFF2-40B4-BE49-F238E27FC236}">
                <a16:creationId xmlns:a16="http://schemas.microsoft.com/office/drawing/2014/main" xmlns="" id="{FAB652C2-0AB6-4BC0-8815-47227F878C40}"/>
              </a:ext>
            </a:extLst>
          </p:cNvPr>
          <p:cNvSpPr>
            <a:spLocks noGrp="1" noChangeArrowheads="1"/>
          </p:cNvSpPr>
          <p:nvPr>
            <p:ph type="dt"/>
          </p:nvPr>
        </p:nvSpPr>
        <p:spPr bwMode="auto">
          <a:xfrm>
            <a:off x="5506246" y="0"/>
            <a:ext cx="1246079" cy="271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342" tIns="36342" rIns="36342" bIns="36342" numCol="1" anchor="ctr" anchorCtr="0" compatLnSpc="1">
            <a:prstTxWarp prst="textNoShape">
              <a:avLst/>
            </a:prstTxWarp>
          </a:bodyPr>
          <a:lstStyle>
            <a:lvl1pPr algn="r" eaLnBrk="1" hangingPunct="1">
              <a:lnSpc>
                <a:spcPct val="100000"/>
              </a:lnSpc>
              <a:buClrTx/>
              <a:buSzPct val="100000"/>
              <a:buFontTx/>
              <a:buNone/>
              <a:tabLst>
                <a:tab pos="0" algn="l"/>
                <a:tab pos="451928" algn="l"/>
                <a:tab pos="905459" algn="l"/>
                <a:tab pos="1358989" algn="l"/>
                <a:tab pos="1812520" algn="l"/>
                <a:tab pos="2266050" algn="l"/>
                <a:tab pos="2719581" algn="l"/>
                <a:tab pos="3173111" algn="l"/>
                <a:tab pos="3626642" algn="l"/>
                <a:tab pos="4080172" algn="l"/>
                <a:tab pos="4533703" algn="l"/>
                <a:tab pos="4987233" algn="l"/>
                <a:tab pos="5440764" algn="l"/>
                <a:tab pos="5894294" algn="l"/>
                <a:tab pos="6347825" algn="l"/>
                <a:tab pos="6801355" algn="l"/>
                <a:tab pos="7254886" algn="l"/>
                <a:tab pos="7708416" algn="l"/>
                <a:tab pos="8161947" algn="l"/>
                <a:tab pos="8615477" algn="l"/>
                <a:tab pos="9069008" algn="l"/>
              </a:tabLst>
              <a:defRPr sz="800" i="0">
                <a:solidFill>
                  <a:srgbClr val="000000"/>
                </a:solidFill>
                <a:latin typeface="Verdana" panose="020B0604030504040204" pitchFamily="34" charset="0"/>
                <a:ea typeface="Verdana" panose="020B0604030504040204" pitchFamily="34" charset="0"/>
                <a:cs typeface="Lucida Sans Unicode" panose="020B0602030504020204" pitchFamily="34" charset="0"/>
              </a:defRPr>
            </a:lvl1pPr>
          </a:lstStyle>
          <a:p>
            <a:pPr>
              <a:defRPr/>
            </a:pPr>
            <a:fld id="{E1F66A3F-7E5F-490F-97B4-8BE137590A99}" type="datetime1">
              <a:rPr lang="it-IT" altLang="it-IT" smtClean="0"/>
              <a:t>20/11/2025</a:t>
            </a:fld>
            <a:endParaRPr lang="en-GB" altLang="it-IT" dirty="0"/>
          </a:p>
        </p:txBody>
      </p:sp>
      <p:sp>
        <p:nvSpPr>
          <p:cNvPr id="15414" name="Rectangle 53">
            <a:extLst>
              <a:ext uri="{FF2B5EF4-FFF2-40B4-BE49-F238E27FC236}">
                <a16:creationId xmlns:a16="http://schemas.microsoft.com/office/drawing/2014/main" xmlns="" id="{22E699B5-211B-4885-87C6-E3869B0C4B59}"/>
              </a:ext>
            </a:extLst>
          </p:cNvPr>
          <p:cNvSpPr>
            <a:spLocks noGrp="1" noRot="1" noChangeAspect="1" noChangeArrowheads="1"/>
          </p:cNvSpPr>
          <p:nvPr>
            <p:ph type="sldImg"/>
          </p:nvPr>
        </p:nvSpPr>
        <p:spPr bwMode="auto">
          <a:xfrm>
            <a:off x="723900" y="765175"/>
            <a:ext cx="5297488" cy="366871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4">
            <a:extLst>
              <a:ext uri="{FF2B5EF4-FFF2-40B4-BE49-F238E27FC236}">
                <a16:creationId xmlns:a16="http://schemas.microsoft.com/office/drawing/2014/main" xmlns="" id="{39ACA144-614C-48D6-8F53-E0C03D27795D}"/>
              </a:ext>
            </a:extLst>
          </p:cNvPr>
          <p:cNvSpPr>
            <a:spLocks noGrp="1" noChangeArrowheads="1"/>
          </p:cNvSpPr>
          <p:nvPr>
            <p:ph type="body"/>
          </p:nvPr>
        </p:nvSpPr>
        <p:spPr bwMode="auto">
          <a:xfrm>
            <a:off x="930793" y="4743335"/>
            <a:ext cx="4883421" cy="4360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5" tIns="47245" rIns="90855" bIns="47245" numCol="1" anchor="t" anchorCtr="0" compatLnSpc="1">
            <a:prstTxWarp prst="textNoShape">
              <a:avLst/>
            </a:prstTxWarp>
          </a:bodyPr>
          <a:lstStyle/>
          <a:p>
            <a:pPr lvl="0"/>
            <a:endParaRPr lang="it-IT" altLang="it-IT" noProof="0"/>
          </a:p>
        </p:txBody>
      </p:sp>
      <p:sp>
        <p:nvSpPr>
          <p:cNvPr id="3127" name="Rectangle 55">
            <a:extLst>
              <a:ext uri="{FF2B5EF4-FFF2-40B4-BE49-F238E27FC236}">
                <a16:creationId xmlns:a16="http://schemas.microsoft.com/office/drawing/2014/main" xmlns="" id="{B284C87F-5090-4A6A-9862-93B104BAC7DD}"/>
              </a:ext>
            </a:extLst>
          </p:cNvPr>
          <p:cNvSpPr>
            <a:spLocks noGrp="1" noChangeArrowheads="1"/>
          </p:cNvSpPr>
          <p:nvPr>
            <p:ph type="ftr"/>
          </p:nvPr>
        </p:nvSpPr>
        <p:spPr bwMode="auto">
          <a:xfrm>
            <a:off x="1" y="9670534"/>
            <a:ext cx="4846557" cy="271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342" tIns="36342" rIns="36342" bIns="36342" numCol="1" anchor="ctr" anchorCtr="0" compatLnSpc="1">
            <a:prstTxWarp prst="textNoShape">
              <a:avLst/>
            </a:prstTxWarp>
          </a:bodyPr>
          <a:lstStyle>
            <a:lvl1pPr eaLnBrk="1" hangingPunct="1">
              <a:lnSpc>
                <a:spcPct val="100000"/>
              </a:lnSpc>
              <a:buClrTx/>
              <a:buSzPct val="100000"/>
              <a:buFontTx/>
              <a:buNone/>
              <a:tabLst>
                <a:tab pos="0" algn="l"/>
                <a:tab pos="451928" algn="l"/>
                <a:tab pos="905459" algn="l"/>
                <a:tab pos="1358989" algn="l"/>
                <a:tab pos="1812520" algn="l"/>
                <a:tab pos="2266050" algn="l"/>
                <a:tab pos="2719581" algn="l"/>
                <a:tab pos="3173111" algn="l"/>
                <a:tab pos="3626642" algn="l"/>
                <a:tab pos="4080172" algn="l"/>
                <a:tab pos="4533703" algn="l"/>
                <a:tab pos="4987233" algn="l"/>
                <a:tab pos="5440764" algn="l"/>
                <a:tab pos="5894294" algn="l"/>
                <a:tab pos="6347825" algn="l"/>
                <a:tab pos="6801355" algn="l"/>
                <a:tab pos="7254886" algn="l"/>
                <a:tab pos="7708416" algn="l"/>
                <a:tab pos="8161947" algn="l"/>
                <a:tab pos="8615477" algn="l"/>
                <a:tab pos="9069008" algn="l"/>
              </a:tabLst>
              <a:defRPr sz="800" i="0">
                <a:solidFill>
                  <a:srgbClr val="000000"/>
                </a:solidFill>
                <a:latin typeface="Verdana" panose="020B0604030504040204" pitchFamily="34" charset="0"/>
                <a:ea typeface="Verdana" panose="020B0604030504040204" pitchFamily="34" charset="0"/>
                <a:cs typeface="Lucida Sans Unicode" panose="020B0602030504020204" pitchFamily="34" charset="0"/>
              </a:defRPr>
            </a:lvl1pPr>
          </a:lstStyle>
          <a:p>
            <a:pPr>
              <a:defRPr/>
            </a:pPr>
            <a:r>
              <a:rPr lang="en-GB" altLang="it-IT"/>
              <a:t>Dott.   - Titolo Presentazione</a:t>
            </a:r>
            <a:endParaRPr lang="en-GB" altLang="it-IT" dirty="0"/>
          </a:p>
        </p:txBody>
      </p:sp>
      <p:sp>
        <p:nvSpPr>
          <p:cNvPr id="3128" name="Rectangle 56">
            <a:extLst>
              <a:ext uri="{FF2B5EF4-FFF2-40B4-BE49-F238E27FC236}">
                <a16:creationId xmlns:a16="http://schemas.microsoft.com/office/drawing/2014/main" xmlns="" id="{5D1A9B8B-0FD0-4765-953C-5EADA5883EF7}"/>
              </a:ext>
            </a:extLst>
          </p:cNvPr>
          <p:cNvSpPr>
            <a:spLocks noGrp="1" noChangeArrowheads="1"/>
          </p:cNvSpPr>
          <p:nvPr>
            <p:ph type="sldNum"/>
          </p:nvPr>
        </p:nvSpPr>
        <p:spPr bwMode="auto">
          <a:xfrm>
            <a:off x="5506246" y="9670534"/>
            <a:ext cx="1246079" cy="271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342" tIns="36342" rIns="36342" bIns="36342" numCol="1" anchor="ctr" anchorCtr="0" compatLnSpc="1">
            <a:prstTxWarp prst="textNoShape">
              <a:avLst/>
            </a:prstTxWarp>
          </a:bodyPr>
          <a:lstStyle>
            <a:lvl1pPr algn="r" eaLnBrk="1" hangingPunct="1">
              <a:lnSpc>
                <a:spcPct val="100000"/>
              </a:lnSpc>
              <a:buClrTx/>
              <a:buSzPct val="100000"/>
              <a:buFontTx/>
              <a:buNone/>
              <a:tabLst>
                <a:tab pos="0" algn="l"/>
                <a:tab pos="451928" algn="l"/>
                <a:tab pos="905459" algn="l"/>
                <a:tab pos="1358989" algn="l"/>
                <a:tab pos="1812520" algn="l"/>
                <a:tab pos="2266050" algn="l"/>
                <a:tab pos="2719581" algn="l"/>
                <a:tab pos="3173111" algn="l"/>
                <a:tab pos="3626642" algn="l"/>
                <a:tab pos="4080172" algn="l"/>
                <a:tab pos="4533703" algn="l"/>
                <a:tab pos="4987233" algn="l"/>
                <a:tab pos="5440764" algn="l"/>
                <a:tab pos="5894294" algn="l"/>
                <a:tab pos="6347825" algn="l"/>
                <a:tab pos="6801355" algn="l"/>
                <a:tab pos="7254886" algn="l"/>
                <a:tab pos="7708416" algn="l"/>
                <a:tab pos="8161947" algn="l"/>
                <a:tab pos="8615477" algn="l"/>
                <a:tab pos="9069008" algn="l"/>
              </a:tabLst>
              <a:defRPr sz="800" i="0">
                <a:solidFill>
                  <a:srgbClr val="000000"/>
                </a:solidFill>
                <a:latin typeface="Verdana" panose="020B0604030504040204" pitchFamily="34" charset="0"/>
                <a:ea typeface="Verdana" panose="020B0604030504040204" pitchFamily="34" charset="0"/>
                <a:cs typeface="Lucida Sans Unicode" panose="020B0602030504020204" pitchFamily="34" charset="0"/>
              </a:defRPr>
            </a:lvl1pPr>
          </a:lstStyle>
          <a:p>
            <a:pPr>
              <a:defRPr/>
            </a:pPr>
            <a:fld id="{112C03A1-6BEE-45AD-BF22-7F137E761380}" type="slidenum">
              <a:rPr lang="en-GB" altLang="it-IT" smtClean="0"/>
              <a:pPr>
                <a:defRPr/>
              </a:pPr>
              <a:t>‹N›</a:t>
            </a:fld>
            <a:endParaRPr lang="en-GB" altLang="it-IT"/>
          </a:p>
        </p:txBody>
      </p:sp>
    </p:spTree>
    <p:extLst>
      <p:ext uri="{BB962C8B-B14F-4D97-AF65-F5344CB8AC3E}">
        <p14:creationId xmlns:p14="http://schemas.microsoft.com/office/powerpoint/2010/main" val="3444593639"/>
      </p:ext>
    </p:extLst>
  </p:cSld>
  <p:clrMap bg1="lt1" tx1="dk1" bg2="lt2" tx2="dk2" accent1="accent1" accent2="accent2" accent3="accent3" accent4="accent4" accent5="accent5" accent6="accent6" hlink="hlink" folHlink="folHlink"/>
  <p:hf hd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Verdana" panose="020B0604030504040204" pitchFamily="34" charset="0"/>
        <a:ea typeface="Verdana" panose="020B0604030504040204" pitchFamily="34" charset="0"/>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0913" y="685800"/>
            <a:ext cx="4954587" cy="34305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131DF3B-A440-48D0-B221-C467920694AA}"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val="362778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a:t>
            </a:r>
            <a:r>
              <a:rPr lang="it-IT" baseline="0" dirty="0"/>
              <a:t> metodo di valutazione SLC dell’INAIL le molestie morali-sessuali rientrano tra quegli indicatori critici denominati EVENTI SENTINELLA</a:t>
            </a:r>
          </a:p>
          <a:p>
            <a:r>
              <a:rPr lang="it-IT" baseline="0" dirty="0"/>
              <a:t>Attraverso l’istituzione di Codici aziendali di condotta, di comportamento e buone prassi</a:t>
            </a:r>
            <a:endParaRPr lang="it-IT" dirty="0"/>
          </a:p>
        </p:txBody>
      </p:sp>
      <p:sp>
        <p:nvSpPr>
          <p:cNvPr id="4" name="Segnaposto data 3"/>
          <p:cNvSpPr>
            <a:spLocks noGrp="1"/>
          </p:cNvSpPr>
          <p:nvPr>
            <p:ph type="dt" idx="10"/>
          </p:nvPr>
        </p:nvSpPr>
        <p:spPr/>
        <p:txBody>
          <a:bodyPr/>
          <a:lstStyle/>
          <a:p>
            <a:pPr>
              <a:defRPr/>
            </a:pPr>
            <a:fld id="{E1F66A3F-7E5F-490F-97B4-8BE137590A99}" type="datetime1">
              <a:rPr lang="it-IT" altLang="it-IT" smtClean="0"/>
              <a:t>20/11/2025</a:t>
            </a:fld>
            <a:endParaRPr lang="en-GB" altLang="it-IT" dirty="0"/>
          </a:p>
        </p:txBody>
      </p:sp>
      <p:sp>
        <p:nvSpPr>
          <p:cNvPr id="5" name="Segnaposto piè di pagina 4"/>
          <p:cNvSpPr>
            <a:spLocks noGrp="1"/>
          </p:cNvSpPr>
          <p:nvPr>
            <p:ph type="ftr" idx="11"/>
          </p:nvPr>
        </p:nvSpPr>
        <p:spPr/>
        <p:txBody>
          <a:bodyPr/>
          <a:lstStyle/>
          <a:p>
            <a:pPr>
              <a:defRPr/>
            </a:pPr>
            <a:r>
              <a:rPr lang="en-GB" altLang="it-IT"/>
              <a:t>Dott.   - Titolo Presentazione</a:t>
            </a:r>
            <a:endParaRPr lang="en-GB" altLang="it-IT" dirty="0"/>
          </a:p>
        </p:txBody>
      </p:sp>
      <p:sp>
        <p:nvSpPr>
          <p:cNvPr id="6" name="Segnaposto numero diapositiva 5"/>
          <p:cNvSpPr>
            <a:spLocks noGrp="1"/>
          </p:cNvSpPr>
          <p:nvPr>
            <p:ph type="sldNum" idx="12"/>
          </p:nvPr>
        </p:nvSpPr>
        <p:spPr/>
        <p:txBody>
          <a:bodyPr/>
          <a:lstStyle/>
          <a:p>
            <a:pPr>
              <a:defRPr/>
            </a:pPr>
            <a:fld id="{112C03A1-6BEE-45AD-BF22-7F137E761380}" type="slidenum">
              <a:rPr lang="en-GB" altLang="it-IT" smtClean="0"/>
              <a:pPr>
                <a:defRPr/>
              </a:pPr>
              <a:t>8</a:t>
            </a:fld>
            <a:endParaRPr lang="en-GB" altLang="it-IT"/>
          </a:p>
        </p:txBody>
      </p:sp>
    </p:spTree>
    <p:extLst>
      <p:ext uri="{BB962C8B-B14F-4D97-AF65-F5344CB8AC3E}">
        <p14:creationId xmlns:p14="http://schemas.microsoft.com/office/powerpoint/2010/main" val="210779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23900" y="765175"/>
            <a:ext cx="5297488" cy="3668713"/>
          </a:xfrm>
        </p:spPr>
      </p:sp>
      <p:sp>
        <p:nvSpPr>
          <p:cNvPr id="3" name="Segnaposto note 2"/>
          <p:cNvSpPr>
            <a:spLocks noGrp="1"/>
          </p:cNvSpPr>
          <p:nvPr>
            <p:ph type="body" idx="1"/>
          </p:nvPr>
        </p:nvSpPr>
        <p:spPr/>
        <p:txBody>
          <a:bodyPr/>
          <a:lstStyle/>
          <a:p>
            <a:r>
              <a:rPr lang="it-IT" dirty="0">
                <a:solidFill>
                  <a:srgbClr val="FF0000"/>
                </a:solidFill>
              </a:rPr>
              <a:t>Scrivere qui il testo del discorso per ogni diapositiva</a:t>
            </a:r>
          </a:p>
        </p:txBody>
      </p:sp>
      <p:sp>
        <p:nvSpPr>
          <p:cNvPr id="4" name="Segnaposto data 3"/>
          <p:cNvSpPr>
            <a:spLocks noGrp="1"/>
          </p:cNvSpPr>
          <p:nvPr>
            <p:ph type="dt"/>
          </p:nvPr>
        </p:nvSpPr>
        <p:spPr/>
        <p:txBody>
          <a:bodyPr/>
          <a:lstStyle/>
          <a:p>
            <a:pPr>
              <a:defRPr/>
            </a:pPr>
            <a:fld id="{E1F66A3F-7E5F-490F-97B4-8BE137590A99}" type="datetime1">
              <a:rPr lang="it-IT" altLang="it-IT" smtClean="0">
                <a:solidFill>
                  <a:prstClr val="white"/>
                </a:solidFill>
              </a:rPr>
              <a:pPr>
                <a:defRPr/>
              </a:pPr>
              <a:t>20/11/2025</a:t>
            </a:fld>
            <a:endParaRPr lang="en-GB" altLang="it-IT" dirty="0">
              <a:solidFill>
                <a:prstClr val="white"/>
              </a:solidFill>
            </a:endParaRPr>
          </a:p>
        </p:txBody>
      </p:sp>
      <p:sp>
        <p:nvSpPr>
          <p:cNvPr id="5" name="Segnaposto piè di pagina 4"/>
          <p:cNvSpPr>
            <a:spLocks noGrp="1"/>
          </p:cNvSpPr>
          <p:nvPr>
            <p:ph type="ftr"/>
          </p:nvPr>
        </p:nvSpPr>
        <p:spPr/>
        <p:txBody>
          <a:bodyPr/>
          <a:lstStyle/>
          <a:p>
            <a:pPr>
              <a:defRPr/>
            </a:pPr>
            <a:r>
              <a:rPr lang="en-GB" altLang="it-IT">
                <a:solidFill>
                  <a:prstClr val="white"/>
                </a:solidFill>
              </a:rPr>
              <a:t>Dott.   - Titolo Presentazione</a:t>
            </a:r>
            <a:endParaRPr lang="en-GB" altLang="it-IT" dirty="0">
              <a:solidFill>
                <a:prstClr val="white"/>
              </a:solidFill>
            </a:endParaRPr>
          </a:p>
        </p:txBody>
      </p:sp>
      <p:sp>
        <p:nvSpPr>
          <p:cNvPr id="6" name="Segnaposto numero diapositiva 5"/>
          <p:cNvSpPr>
            <a:spLocks noGrp="1"/>
          </p:cNvSpPr>
          <p:nvPr>
            <p:ph type="sldNum"/>
          </p:nvPr>
        </p:nvSpPr>
        <p:spPr/>
        <p:txBody>
          <a:bodyPr/>
          <a:lstStyle/>
          <a:p>
            <a:pPr>
              <a:defRPr/>
            </a:pPr>
            <a:fld id="{112C03A1-6BEE-45AD-BF22-7F137E761380}" type="slidenum">
              <a:rPr lang="en-GB" altLang="it-IT" smtClean="0">
                <a:solidFill>
                  <a:prstClr val="white"/>
                </a:solidFill>
              </a:rPr>
              <a:pPr>
                <a:defRPr/>
              </a:pPr>
              <a:t>13</a:t>
            </a:fld>
            <a:endParaRPr lang="en-GB" altLang="it-IT">
              <a:solidFill>
                <a:prstClr val="white"/>
              </a:solidFill>
            </a:endParaRPr>
          </a:p>
        </p:txBody>
      </p:sp>
    </p:spTree>
    <p:extLst>
      <p:ext uri="{BB962C8B-B14F-4D97-AF65-F5344CB8AC3E}">
        <p14:creationId xmlns:p14="http://schemas.microsoft.com/office/powerpoint/2010/main" val="177285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Approfondire gli stili comunicativi sia verbali che non verbali</a:t>
            </a:r>
          </a:p>
          <a:p>
            <a:r>
              <a:rPr lang="it-IT" dirty="0"/>
              <a:t>Comunicazione delle BAD NEWS</a:t>
            </a:r>
          </a:p>
          <a:p>
            <a:r>
              <a:rPr lang="it-IT" dirty="0"/>
              <a:t>Capacità di ascolto e comunicazione</a:t>
            </a:r>
          </a:p>
        </p:txBody>
      </p:sp>
      <p:sp>
        <p:nvSpPr>
          <p:cNvPr id="4" name="Segnaposto data 3"/>
          <p:cNvSpPr>
            <a:spLocks noGrp="1"/>
          </p:cNvSpPr>
          <p:nvPr>
            <p:ph type="dt" idx="10"/>
          </p:nvPr>
        </p:nvSpPr>
        <p:spPr/>
        <p:txBody>
          <a:bodyPr/>
          <a:lstStyle/>
          <a:p>
            <a:pPr>
              <a:defRPr/>
            </a:pPr>
            <a:fld id="{E1F66A3F-7E5F-490F-97B4-8BE137590A99}" type="datetime1">
              <a:rPr lang="it-IT" altLang="it-IT" smtClean="0"/>
              <a:t>20/11/2025</a:t>
            </a:fld>
            <a:endParaRPr lang="en-GB" altLang="it-IT" dirty="0"/>
          </a:p>
        </p:txBody>
      </p:sp>
      <p:sp>
        <p:nvSpPr>
          <p:cNvPr id="5" name="Segnaposto piè di pagina 4"/>
          <p:cNvSpPr>
            <a:spLocks noGrp="1"/>
          </p:cNvSpPr>
          <p:nvPr>
            <p:ph type="ftr" idx="11"/>
          </p:nvPr>
        </p:nvSpPr>
        <p:spPr/>
        <p:txBody>
          <a:bodyPr/>
          <a:lstStyle/>
          <a:p>
            <a:pPr>
              <a:defRPr/>
            </a:pPr>
            <a:r>
              <a:rPr lang="en-GB" altLang="it-IT"/>
              <a:t>Dott.   - Titolo Presentazione</a:t>
            </a:r>
            <a:endParaRPr lang="en-GB" altLang="it-IT" dirty="0"/>
          </a:p>
        </p:txBody>
      </p:sp>
      <p:sp>
        <p:nvSpPr>
          <p:cNvPr id="6" name="Segnaposto numero diapositiva 5"/>
          <p:cNvSpPr>
            <a:spLocks noGrp="1"/>
          </p:cNvSpPr>
          <p:nvPr>
            <p:ph type="sldNum" idx="12"/>
          </p:nvPr>
        </p:nvSpPr>
        <p:spPr/>
        <p:txBody>
          <a:bodyPr/>
          <a:lstStyle/>
          <a:p>
            <a:pPr>
              <a:defRPr/>
            </a:pPr>
            <a:fld id="{112C03A1-6BEE-45AD-BF22-7F137E761380}" type="slidenum">
              <a:rPr lang="en-GB" altLang="it-IT" smtClean="0"/>
              <a:pPr>
                <a:defRPr/>
              </a:pPr>
              <a:t>14</a:t>
            </a:fld>
            <a:endParaRPr lang="en-GB" altLang="it-IT"/>
          </a:p>
        </p:txBody>
      </p:sp>
    </p:spTree>
    <p:extLst>
      <p:ext uri="{BB962C8B-B14F-4D97-AF65-F5344CB8AC3E}">
        <p14:creationId xmlns:p14="http://schemas.microsoft.com/office/powerpoint/2010/main" val="419053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data 3"/>
          <p:cNvSpPr>
            <a:spLocks noGrp="1"/>
          </p:cNvSpPr>
          <p:nvPr>
            <p:ph type="dt" idx="10"/>
          </p:nvPr>
        </p:nvSpPr>
        <p:spPr/>
        <p:txBody>
          <a:bodyPr/>
          <a:lstStyle/>
          <a:p>
            <a:pPr>
              <a:defRPr/>
            </a:pPr>
            <a:fld id="{E1F66A3F-7E5F-490F-97B4-8BE137590A99}" type="datetime1">
              <a:rPr lang="it-IT" altLang="it-IT" smtClean="0"/>
              <a:t>20/11/2025</a:t>
            </a:fld>
            <a:endParaRPr lang="en-GB" altLang="it-IT" dirty="0"/>
          </a:p>
        </p:txBody>
      </p:sp>
      <p:sp>
        <p:nvSpPr>
          <p:cNvPr id="5" name="Segnaposto piè di pagina 4"/>
          <p:cNvSpPr>
            <a:spLocks noGrp="1"/>
          </p:cNvSpPr>
          <p:nvPr>
            <p:ph type="ftr" idx="11"/>
          </p:nvPr>
        </p:nvSpPr>
        <p:spPr/>
        <p:txBody>
          <a:bodyPr/>
          <a:lstStyle/>
          <a:p>
            <a:pPr>
              <a:defRPr/>
            </a:pPr>
            <a:r>
              <a:rPr lang="en-GB" altLang="it-IT"/>
              <a:t>Dott.   - Titolo Presentazione</a:t>
            </a:r>
            <a:endParaRPr lang="en-GB" altLang="it-IT" dirty="0"/>
          </a:p>
        </p:txBody>
      </p:sp>
      <p:sp>
        <p:nvSpPr>
          <p:cNvPr id="6" name="Segnaposto numero diapositiva 5"/>
          <p:cNvSpPr>
            <a:spLocks noGrp="1"/>
          </p:cNvSpPr>
          <p:nvPr>
            <p:ph type="sldNum" idx="12"/>
          </p:nvPr>
        </p:nvSpPr>
        <p:spPr/>
        <p:txBody>
          <a:bodyPr/>
          <a:lstStyle/>
          <a:p>
            <a:pPr>
              <a:defRPr/>
            </a:pPr>
            <a:fld id="{112C03A1-6BEE-45AD-BF22-7F137E761380}" type="slidenum">
              <a:rPr lang="en-GB" altLang="it-IT" smtClean="0"/>
              <a:pPr>
                <a:defRPr/>
              </a:pPr>
              <a:t>18</a:t>
            </a:fld>
            <a:endParaRPr lang="en-GB" altLang="it-IT"/>
          </a:p>
        </p:txBody>
      </p:sp>
    </p:spTree>
    <p:extLst>
      <p:ext uri="{BB962C8B-B14F-4D97-AF65-F5344CB8AC3E}">
        <p14:creationId xmlns:p14="http://schemas.microsoft.com/office/powerpoint/2010/main" val="370390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Comprendere gli elementi relativi all’epidemiologia del fenomeno</a:t>
            </a:r>
            <a:r>
              <a:rPr lang="it-IT" baseline="0" dirty="0"/>
              <a:t> e i riferimenti normativi</a:t>
            </a:r>
          </a:p>
          <a:p>
            <a:r>
              <a:rPr lang="it-IT" baseline="0" dirty="0"/>
              <a:t>Partendo dalla simulazione di un caso specifico con </a:t>
            </a:r>
            <a:r>
              <a:rPr lang="it-IT" baseline="0" dirty="0" err="1"/>
              <a:t>Role</a:t>
            </a:r>
            <a:r>
              <a:rPr lang="it-IT" baseline="0" dirty="0"/>
              <a:t> </a:t>
            </a:r>
            <a:r>
              <a:rPr lang="it-IT" baseline="0" dirty="0" err="1"/>
              <a:t>Playing</a:t>
            </a:r>
            <a:r>
              <a:rPr lang="it-IT" baseline="0" dirty="0"/>
              <a:t> strutturati</a:t>
            </a:r>
            <a:endParaRPr lang="it-IT" dirty="0"/>
          </a:p>
          <a:p>
            <a:endParaRPr lang="it-IT" dirty="0"/>
          </a:p>
        </p:txBody>
      </p:sp>
      <p:sp>
        <p:nvSpPr>
          <p:cNvPr id="4" name="Segnaposto data 3"/>
          <p:cNvSpPr>
            <a:spLocks noGrp="1"/>
          </p:cNvSpPr>
          <p:nvPr>
            <p:ph type="dt" idx="10"/>
          </p:nvPr>
        </p:nvSpPr>
        <p:spPr/>
        <p:txBody>
          <a:bodyPr/>
          <a:lstStyle/>
          <a:p>
            <a:pPr>
              <a:defRPr/>
            </a:pPr>
            <a:fld id="{E1F66A3F-7E5F-490F-97B4-8BE137590A99}" type="datetime1">
              <a:rPr lang="it-IT" altLang="it-IT" smtClean="0"/>
              <a:t>20/11/2025</a:t>
            </a:fld>
            <a:endParaRPr lang="en-GB" altLang="it-IT" dirty="0"/>
          </a:p>
        </p:txBody>
      </p:sp>
      <p:sp>
        <p:nvSpPr>
          <p:cNvPr id="5" name="Segnaposto piè di pagina 4"/>
          <p:cNvSpPr>
            <a:spLocks noGrp="1"/>
          </p:cNvSpPr>
          <p:nvPr>
            <p:ph type="ftr" idx="11"/>
          </p:nvPr>
        </p:nvSpPr>
        <p:spPr/>
        <p:txBody>
          <a:bodyPr/>
          <a:lstStyle/>
          <a:p>
            <a:pPr>
              <a:defRPr/>
            </a:pPr>
            <a:r>
              <a:rPr lang="en-GB" altLang="it-IT"/>
              <a:t>Dott.   - Titolo Presentazione</a:t>
            </a:r>
            <a:endParaRPr lang="en-GB" altLang="it-IT" dirty="0"/>
          </a:p>
        </p:txBody>
      </p:sp>
      <p:sp>
        <p:nvSpPr>
          <p:cNvPr id="6" name="Segnaposto numero diapositiva 5"/>
          <p:cNvSpPr>
            <a:spLocks noGrp="1"/>
          </p:cNvSpPr>
          <p:nvPr>
            <p:ph type="sldNum" idx="12"/>
          </p:nvPr>
        </p:nvSpPr>
        <p:spPr/>
        <p:txBody>
          <a:bodyPr/>
          <a:lstStyle/>
          <a:p>
            <a:pPr>
              <a:defRPr/>
            </a:pPr>
            <a:fld id="{112C03A1-6BEE-45AD-BF22-7F137E761380}" type="slidenum">
              <a:rPr lang="en-GB" altLang="it-IT" smtClean="0"/>
              <a:pPr>
                <a:defRPr/>
              </a:pPr>
              <a:t>19</a:t>
            </a:fld>
            <a:endParaRPr lang="en-GB" altLang="it-IT"/>
          </a:p>
        </p:txBody>
      </p:sp>
    </p:spTree>
    <p:extLst>
      <p:ext uri="{BB962C8B-B14F-4D97-AF65-F5344CB8AC3E}">
        <p14:creationId xmlns:p14="http://schemas.microsoft.com/office/powerpoint/2010/main" val="50776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Supporto tra pari con elaborazione-condivisione-</a:t>
            </a:r>
            <a:r>
              <a:rPr lang="it-IT" baseline="0" dirty="0"/>
              <a:t> monitoraggio dei vissuti emotivi conseguenti a eventi di violenza ritenuti impattanti sulla qualità del lavoro.</a:t>
            </a:r>
          </a:p>
          <a:p>
            <a:r>
              <a:rPr lang="it-IT" baseline="0" dirty="0"/>
              <a:t>Valorizzare le strategie di ADATTAMENTO per agevolare il lavoro d’equipe.</a:t>
            </a:r>
            <a:endParaRPr lang="it-IT" dirty="0"/>
          </a:p>
        </p:txBody>
      </p:sp>
      <p:sp>
        <p:nvSpPr>
          <p:cNvPr id="4" name="Segnaposto data 3"/>
          <p:cNvSpPr>
            <a:spLocks noGrp="1"/>
          </p:cNvSpPr>
          <p:nvPr>
            <p:ph type="dt" idx="10"/>
          </p:nvPr>
        </p:nvSpPr>
        <p:spPr/>
        <p:txBody>
          <a:bodyPr/>
          <a:lstStyle/>
          <a:p>
            <a:pPr>
              <a:defRPr/>
            </a:pPr>
            <a:fld id="{E1F66A3F-7E5F-490F-97B4-8BE137590A99}" type="datetime1">
              <a:rPr lang="it-IT" altLang="it-IT" smtClean="0"/>
              <a:t>20/11/2025</a:t>
            </a:fld>
            <a:endParaRPr lang="en-GB" altLang="it-IT" dirty="0"/>
          </a:p>
        </p:txBody>
      </p:sp>
      <p:sp>
        <p:nvSpPr>
          <p:cNvPr id="5" name="Segnaposto piè di pagina 4"/>
          <p:cNvSpPr>
            <a:spLocks noGrp="1"/>
          </p:cNvSpPr>
          <p:nvPr>
            <p:ph type="ftr" idx="11"/>
          </p:nvPr>
        </p:nvSpPr>
        <p:spPr/>
        <p:txBody>
          <a:bodyPr/>
          <a:lstStyle/>
          <a:p>
            <a:pPr>
              <a:defRPr/>
            </a:pPr>
            <a:r>
              <a:rPr lang="en-GB" altLang="it-IT"/>
              <a:t>Dott.   - Titolo Presentazione</a:t>
            </a:r>
            <a:endParaRPr lang="en-GB" altLang="it-IT" dirty="0"/>
          </a:p>
        </p:txBody>
      </p:sp>
      <p:sp>
        <p:nvSpPr>
          <p:cNvPr id="6" name="Segnaposto numero diapositiva 5"/>
          <p:cNvSpPr>
            <a:spLocks noGrp="1"/>
          </p:cNvSpPr>
          <p:nvPr>
            <p:ph type="sldNum" idx="12"/>
          </p:nvPr>
        </p:nvSpPr>
        <p:spPr/>
        <p:txBody>
          <a:bodyPr/>
          <a:lstStyle/>
          <a:p>
            <a:pPr>
              <a:defRPr/>
            </a:pPr>
            <a:fld id="{112C03A1-6BEE-45AD-BF22-7F137E761380}" type="slidenum">
              <a:rPr lang="en-GB" altLang="it-IT" smtClean="0"/>
              <a:pPr>
                <a:defRPr/>
              </a:pPr>
              <a:t>20</a:t>
            </a:fld>
            <a:endParaRPr lang="en-GB" altLang="it-IT"/>
          </a:p>
        </p:txBody>
      </p:sp>
    </p:spTree>
    <p:extLst>
      <p:ext uri="{BB962C8B-B14F-4D97-AF65-F5344CB8AC3E}">
        <p14:creationId xmlns:p14="http://schemas.microsoft.com/office/powerpoint/2010/main" val="3542414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data 3"/>
          <p:cNvSpPr>
            <a:spLocks noGrp="1"/>
          </p:cNvSpPr>
          <p:nvPr>
            <p:ph type="dt" idx="10"/>
          </p:nvPr>
        </p:nvSpPr>
        <p:spPr/>
        <p:txBody>
          <a:bodyPr/>
          <a:lstStyle/>
          <a:p>
            <a:pPr>
              <a:defRPr/>
            </a:pPr>
            <a:fld id="{E1F66A3F-7E5F-490F-97B4-8BE137590A99}" type="datetime1">
              <a:rPr lang="it-IT" altLang="it-IT" smtClean="0"/>
              <a:t>20/11/2025</a:t>
            </a:fld>
            <a:endParaRPr lang="en-GB" altLang="it-IT" dirty="0"/>
          </a:p>
        </p:txBody>
      </p:sp>
      <p:sp>
        <p:nvSpPr>
          <p:cNvPr id="5" name="Segnaposto piè di pagina 4"/>
          <p:cNvSpPr>
            <a:spLocks noGrp="1"/>
          </p:cNvSpPr>
          <p:nvPr>
            <p:ph type="ftr" idx="11"/>
          </p:nvPr>
        </p:nvSpPr>
        <p:spPr/>
        <p:txBody>
          <a:bodyPr/>
          <a:lstStyle/>
          <a:p>
            <a:pPr>
              <a:defRPr/>
            </a:pPr>
            <a:r>
              <a:rPr lang="en-GB" altLang="it-IT"/>
              <a:t>Dott.   - Titolo Presentazione</a:t>
            </a:r>
            <a:endParaRPr lang="en-GB" altLang="it-IT" dirty="0"/>
          </a:p>
        </p:txBody>
      </p:sp>
      <p:sp>
        <p:nvSpPr>
          <p:cNvPr id="6" name="Segnaposto numero diapositiva 5"/>
          <p:cNvSpPr>
            <a:spLocks noGrp="1"/>
          </p:cNvSpPr>
          <p:nvPr>
            <p:ph type="sldNum" idx="12"/>
          </p:nvPr>
        </p:nvSpPr>
        <p:spPr/>
        <p:txBody>
          <a:bodyPr/>
          <a:lstStyle/>
          <a:p>
            <a:pPr>
              <a:defRPr/>
            </a:pPr>
            <a:fld id="{112C03A1-6BEE-45AD-BF22-7F137E761380}" type="slidenum">
              <a:rPr lang="en-GB" altLang="it-IT" smtClean="0"/>
              <a:pPr>
                <a:defRPr/>
              </a:pPr>
              <a:t>22</a:t>
            </a:fld>
            <a:endParaRPr lang="en-GB" altLang="it-IT"/>
          </a:p>
        </p:txBody>
      </p:sp>
    </p:spTree>
    <p:extLst>
      <p:ext uri="{BB962C8B-B14F-4D97-AF65-F5344CB8AC3E}">
        <p14:creationId xmlns:p14="http://schemas.microsoft.com/office/powerpoint/2010/main" val="320798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52"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418933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20059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52"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841272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201805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52"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1368232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1891007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52"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3988089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3870577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52"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1797202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564456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52"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319741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1432227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4075608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52"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2197428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562380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cSld name="Contenuto con didascalia">
    <p:spTree>
      <p:nvGrpSpPr>
        <p:cNvPr id="1" name=""/>
        <p:cNvGrpSpPr/>
        <p:nvPr/>
      </p:nvGrpSpPr>
      <p:grpSpPr>
        <a:xfrm>
          <a:off x="0" y="0"/>
          <a:ext cx="0" cy="0"/>
          <a:chOff x="0" y="0"/>
          <a:chExt cx="0" cy="0"/>
        </a:xfrm>
      </p:grpSpPr>
      <p:sp>
        <p:nvSpPr>
          <p:cNvPr id="17" name="Right Triangle 16"/>
          <p:cNvSpPr/>
          <p:nvPr/>
        </p:nvSpPr>
        <p:spPr>
          <a:xfrm>
            <a:off x="0" y="2647950"/>
            <a:ext cx="3870152"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en-US" sz="1800" i="0">
              <a:solidFill>
                <a:srgbClr val="FFFFFF"/>
              </a:solidFill>
            </a:endParaRPr>
          </a:p>
        </p:txBody>
      </p:sp>
      <p:sp>
        <p:nvSpPr>
          <p:cNvPr id="18" name="Right Triangle 17"/>
          <p:cNvSpPr/>
          <p:nvPr/>
        </p:nvSpPr>
        <p:spPr>
          <a:xfrm rot="5400000">
            <a:off x="755926" y="-755924"/>
            <a:ext cx="6858000" cy="8369851"/>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en-US" sz="1800" i="0">
              <a:solidFill>
                <a:srgbClr val="FFFFFF"/>
              </a:solidFill>
            </a:endParaRPr>
          </a:p>
        </p:txBody>
      </p:sp>
      <p:sp>
        <p:nvSpPr>
          <p:cNvPr id="2" name="Title 1"/>
          <p:cNvSpPr>
            <a:spLocks noGrp="1"/>
          </p:cNvSpPr>
          <p:nvPr>
            <p:ph type="title"/>
          </p:nvPr>
        </p:nvSpPr>
        <p:spPr>
          <a:xfrm rot="19140000">
            <a:off x="850477" y="1576137"/>
            <a:ext cx="5647325"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a:t>Fare clic per modificare lo stile del titolo</a:t>
            </a:r>
            <a:endParaRPr lang="en-US" dirty="0"/>
          </a:p>
        </p:txBody>
      </p:sp>
      <p:sp>
        <p:nvSpPr>
          <p:cNvPr id="3" name="Content Placeholder 2"/>
          <p:cNvSpPr>
            <a:spLocks noGrp="1"/>
          </p:cNvSpPr>
          <p:nvPr>
            <p:ph idx="1"/>
          </p:nvPr>
        </p:nvSpPr>
        <p:spPr>
          <a:xfrm>
            <a:off x="5146205" y="2618942"/>
            <a:ext cx="4125755"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rot="19140000">
            <a:off x="1406342" y="2253385"/>
            <a:ext cx="6278663"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it-IT"/>
              <a:t>Fare clic per modificare stili del testo dello schema</a:t>
            </a:r>
          </a:p>
        </p:txBody>
      </p:sp>
      <p:sp>
        <p:nvSpPr>
          <p:cNvPr id="5" name="Date Placeholder 4"/>
          <p:cNvSpPr>
            <a:spLocks noGrp="1"/>
          </p:cNvSpPr>
          <p:nvPr>
            <p:ph type="dt" sz="half" idx="10"/>
          </p:nvPr>
        </p:nvSpPr>
        <p:spPr/>
        <p:txBody>
          <a:bodyPr/>
          <a:lstStyle/>
          <a:p>
            <a:fld id="{EBEE1B38-C5EB-4D66-9137-0AFE9CDEDE8F}" type="datetime1">
              <a:rPr lang="en-US" smtClean="0">
                <a:solidFill>
                  <a:prstClr val="black"/>
                </a:solidFill>
              </a:rPr>
              <a:pPr/>
              <a:t>11/20/2025</a:t>
            </a:fld>
            <a:endParaRPr lang="en-US">
              <a:solidFill>
                <a:prstClr val="black"/>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7A41E1B-4F70-4964-A407-84C68BE8251C}" type="slidenum">
              <a:rPr lang="it-IT" smtClean="0">
                <a:solidFill>
                  <a:srgbClr val="434342"/>
                </a:solidFill>
              </a:rPr>
              <a:pPr/>
              <a:t>‹N›</a:t>
            </a:fld>
            <a:endParaRPr lang="it-IT">
              <a:solidFill>
                <a:srgbClr val="434342"/>
              </a:solidFill>
            </a:endParaRPr>
          </a:p>
        </p:txBody>
      </p:sp>
    </p:spTree>
    <p:extLst>
      <p:ext uri="{BB962C8B-B14F-4D97-AF65-F5344CB8AC3E}">
        <p14:creationId xmlns:p14="http://schemas.microsoft.com/office/powerpoint/2010/main" val="3881169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52"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2816306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3440015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52"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163528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301687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52"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1017952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306372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52"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1472781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52"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2583846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3803858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B595CD4-2FDC-421F-AB44-504D4D51B40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07809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75"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3232046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504169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EA81B-8DD0-4AD7-82CA-31654772FC4C}" type="datetimeFigureOut">
              <a:rPr lang="it-IT" smtClean="0">
                <a:solidFill>
                  <a:prstClr val="black"/>
                </a:solidFill>
              </a:rPr>
              <a:pPr/>
              <a:t>20/11/2025</a:t>
            </a:fld>
            <a:endParaRPr lang="it-IT">
              <a:solidFill>
                <a:prstClr val="black"/>
              </a:solidFill>
            </a:endParaRPr>
          </a:p>
        </p:txBody>
      </p:sp>
      <p:sp>
        <p:nvSpPr>
          <p:cNvPr id="3" name="Footer Placeholder 2"/>
          <p:cNvSpPr>
            <a:spLocks noGrp="1"/>
          </p:cNvSpPr>
          <p:nvPr>
            <p:ph type="ftr" sz="quarter" idx="11"/>
          </p:nvPr>
        </p:nvSpPr>
        <p:spPr/>
        <p:txBody>
          <a:bodyPr/>
          <a:lstStyle/>
          <a:p>
            <a:endParaRPr lang="it-IT">
              <a:solidFill>
                <a:prstClr val="black"/>
              </a:solidFill>
            </a:endParaRPr>
          </a:p>
        </p:txBody>
      </p:sp>
      <p:sp>
        <p:nvSpPr>
          <p:cNvPr id="4" name="Slide Number Placeholder 3"/>
          <p:cNvSpPr>
            <a:spLocks noGrp="1"/>
          </p:cNvSpPr>
          <p:nvPr>
            <p:ph type="sldNum" sz="quarter" idx="12"/>
          </p:nvPr>
        </p:nvSpPr>
        <p:spPr/>
        <p:txBody>
          <a:bodyPr/>
          <a:lstStyle/>
          <a:p>
            <a:fld id="{093304D3-DE2E-410C-B790-92182A0D9500}"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548213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B595CD4-2FDC-421F-AB44-504D4D51B40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6166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301188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EA81B-8DD0-4AD7-82CA-31654772FC4C}" type="datetimeFigureOut">
              <a:rPr lang="it-IT" smtClean="0">
                <a:solidFill>
                  <a:prstClr val="black"/>
                </a:solidFill>
              </a:rPr>
              <a:pPr/>
              <a:t>20/11/2025</a:t>
            </a:fld>
            <a:endParaRPr lang="it-IT">
              <a:solidFill>
                <a:prstClr val="black"/>
              </a:solidFill>
            </a:endParaRPr>
          </a:p>
        </p:txBody>
      </p:sp>
      <p:sp>
        <p:nvSpPr>
          <p:cNvPr id="3" name="Footer Placeholder 2"/>
          <p:cNvSpPr>
            <a:spLocks noGrp="1"/>
          </p:cNvSpPr>
          <p:nvPr>
            <p:ph type="ftr" sz="quarter" idx="11"/>
          </p:nvPr>
        </p:nvSpPr>
        <p:spPr/>
        <p:txBody>
          <a:bodyPr/>
          <a:lstStyle/>
          <a:p>
            <a:endParaRPr lang="it-IT">
              <a:solidFill>
                <a:prstClr val="black"/>
              </a:solidFill>
            </a:endParaRPr>
          </a:p>
        </p:txBody>
      </p:sp>
      <p:sp>
        <p:nvSpPr>
          <p:cNvPr id="4" name="Slide Number Placeholder 3"/>
          <p:cNvSpPr>
            <a:spLocks noGrp="1"/>
          </p:cNvSpPr>
          <p:nvPr>
            <p:ph type="sldNum" sz="quarter" idx="12"/>
          </p:nvPr>
        </p:nvSpPr>
        <p:spPr/>
        <p:txBody>
          <a:bodyPr/>
          <a:lstStyle/>
          <a:p>
            <a:fld id="{093304D3-DE2E-410C-B790-92182A0D9500}"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23757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cSld name="Contenuto con didascalia">
    <p:spTree>
      <p:nvGrpSpPr>
        <p:cNvPr id="1" name=""/>
        <p:cNvGrpSpPr/>
        <p:nvPr/>
      </p:nvGrpSpPr>
      <p:grpSpPr>
        <a:xfrm>
          <a:off x="0" y="0"/>
          <a:ext cx="0" cy="0"/>
          <a:chOff x="0" y="0"/>
          <a:chExt cx="0" cy="0"/>
        </a:xfrm>
      </p:grpSpPr>
      <p:sp>
        <p:nvSpPr>
          <p:cNvPr id="17" name="Right Triangle 16"/>
          <p:cNvSpPr/>
          <p:nvPr/>
        </p:nvSpPr>
        <p:spPr>
          <a:xfrm>
            <a:off x="0" y="2647950"/>
            <a:ext cx="3870152"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en-US" sz="1800" i="0">
              <a:solidFill>
                <a:srgbClr val="FFFFFF"/>
              </a:solidFill>
            </a:endParaRPr>
          </a:p>
        </p:txBody>
      </p:sp>
      <p:sp>
        <p:nvSpPr>
          <p:cNvPr id="18" name="Right Triangle 17"/>
          <p:cNvSpPr/>
          <p:nvPr/>
        </p:nvSpPr>
        <p:spPr>
          <a:xfrm rot="5400000">
            <a:off x="755926" y="-755924"/>
            <a:ext cx="6858000" cy="8369851"/>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endParaRPr lang="en-US" sz="1800" i="0">
              <a:solidFill>
                <a:srgbClr val="FFFFFF"/>
              </a:solidFill>
            </a:endParaRPr>
          </a:p>
        </p:txBody>
      </p:sp>
      <p:sp>
        <p:nvSpPr>
          <p:cNvPr id="2" name="Title 1"/>
          <p:cNvSpPr>
            <a:spLocks noGrp="1"/>
          </p:cNvSpPr>
          <p:nvPr>
            <p:ph type="title"/>
          </p:nvPr>
        </p:nvSpPr>
        <p:spPr>
          <a:xfrm rot="19140000">
            <a:off x="850477" y="1576137"/>
            <a:ext cx="5647325"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a:t>Fare clic per modificare lo stile del titolo</a:t>
            </a:r>
            <a:endParaRPr lang="en-US" dirty="0"/>
          </a:p>
        </p:txBody>
      </p:sp>
      <p:sp>
        <p:nvSpPr>
          <p:cNvPr id="3" name="Content Placeholder 2"/>
          <p:cNvSpPr>
            <a:spLocks noGrp="1"/>
          </p:cNvSpPr>
          <p:nvPr>
            <p:ph idx="1"/>
          </p:nvPr>
        </p:nvSpPr>
        <p:spPr>
          <a:xfrm>
            <a:off x="5146208" y="2618942"/>
            <a:ext cx="4125755"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rot="19140000">
            <a:off x="1406342" y="2253385"/>
            <a:ext cx="6278663"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it-IT"/>
              <a:t>Fare clic per modificare stili del testo dello schema</a:t>
            </a:r>
          </a:p>
        </p:txBody>
      </p:sp>
      <p:sp>
        <p:nvSpPr>
          <p:cNvPr id="5" name="Date Placeholder 4"/>
          <p:cNvSpPr>
            <a:spLocks noGrp="1"/>
          </p:cNvSpPr>
          <p:nvPr>
            <p:ph type="dt" sz="half" idx="10"/>
          </p:nvPr>
        </p:nvSpPr>
        <p:spPr/>
        <p:txBody>
          <a:bodyPr/>
          <a:lstStyle/>
          <a:p>
            <a:fld id="{EBEE1B38-C5EB-4D66-9137-0AFE9CDEDE8F}" type="datetime1">
              <a:rPr lang="en-US" smtClean="0">
                <a:solidFill>
                  <a:prstClr val="black"/>
                </a:solidFill>
              </a:rPr>
              <a:pPr/>
              <a:t>11/20/2025</a:t>
            </a:fld>
            <a:endParaRPr lang="en-US">
              <a:solidFill>
                <a:prstClr val="black"/>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7A41E1B-4F70-4964-A407-84C68BE8251C}" type="slidenum">
              <a:rPr lang="it-IT" smtClean="0">
                <a:solidFill>
                  <a:srgbClr val="434342"/>
                </a:solidFill>
              </a:rPr>
              <a:pPr/>
              <a:t>‹N›</a:t>
            </a:fld>
            <a:endParaRPr lang="it-IT">
              <a:solidFill>
                <a:srgbClr val="434342"/>
              </a:solidFill>
            </a:endParaRPr>
          </a:p>
        </p:txBody>
      </p:sp>
    </p:spTree>
    <p:extLst>
      <p:ext uri="{BB962C8B-B14F-4D97-AF65-F5344CB8AC3E}">
        <p14:creationId xmlns:p14="http://schemas.microsoft.com/office/powerpoint/2010/main" val="1119436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52"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75373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3EC51B-BCDB-429A-8DBC-CB6885985376}"/>
              </a:ext>
            </a:extLst>
          </p:cNvPr>
          <p:cNvSpPr>
            <a:spLocks noGrp="1"/>
          </p:cNvSpPr>
          <p:nvPr>
            <p:ph type="title"/>
          </p:nvPr>
        </p:nvSpPr>
        <p:spPr/>
        <p:txBody>
          <a:bodyPr/>
          <a:lstStyle/>
          <a:p>
            <a:r>
              <a:rPr lang="it-IT"/>
              <a:t>Fare clic per modificare lo stile del titolo</a:t>
            </a:r>
            <a:endParaRPr lang="it-IT" dirty="0"/>
          </a:p>
        </p:txBody>
      </p:sp>
      <p:sp>
        <p:nvSpPr>
          <p:cNvPr id="3" name="Segnaposto contenuto 2">
            <a:extLst>
              <a:ext uri="{FF2B5EF4-FFF2-40B4-BE49-F238E27FC236}">
                <a16:creationId xmlns:a16="http://schemas.microsoft.com/office/drawing/2014/main" xmlns="" id="{8894BF34-D75F-4E11-A6D1-BF23148DD584}"/>
              </a:ext>
            </a:extLst>
          </p:cNvPr>
          <p:cNvSpPr>
            <a:spLocks noGrp="1"/>
          </p:cNvSpPr>
          <p:nvPr>
            <p:ph idx="1"/>
          </p:nvPr>
        </p:nvSpPr>
        <p:spPr/>
        <p:txBody>
          <a:bodyPr>
            <a:normAutofit/>
          </a:bodyPr>
          <a:lstStyle>
            <a:lvl1pPr>
              <a:lnSpc>
                <a:spcPct val="150000"/>
              </a:lnSpc>
              <a:spcBef>
                <a:spcPts val="0"/>
              </a:spcBef>
              <a:defRPr sz="1800">
                <a:solidFill>
                  <a:schemeClr val="tx1"/>
                </a:solidFill>
              </a:defRPr>
            </a:lvl1pPr>
            <a:lvl2pPr>
              <a:lnSpc>
                <a:spcPct val="150000"/>
              </a:lnSpc>
              <a:spcBef>
                <a:spcPts val="0"/>
              </a:spcBef>
              <a:defRPr sz="1800">
                <a:solidFill>
                  <a:schemeClr val="tx1"/>
                </a:solidFill>
              </a:defRPr>
            </a:lvl2pPr>
            <a:lvl3pPr>
              <a:lnSpc>
                <a:spcPct val="150000"/>
              </a:lnSpc>
              <a:spcBef>
                <a:spcPts val="0"/>
              </a:spcBef>
              <a:defRPr sz="1800">
                <a:solidFill>
                  <a:schemeClr val="tx1"/>
                </a:solidFill>
              </a:defRPr>
            </a:lvl3pPr>
            <a:lvl4pPr>
              <a:lnSpc>
                <a:spcPct val="150000"/>
              </a:lnSpc>
              <a:spcBef>
                <a:spcPts val="0"/>
              </a:spcBef>
              <a:defRPr sz="1800">
                <a:solidFill>
                  <a:schemeClr val="tx1"/>
                </a:solidFill>
              </a:defRPr>
            </a:lvl4pPr>
            <a:lvl5pPr>
              <a:lnSpc>
                <a:spcPct val="150000"/>
              </a:lnSpc>
              <a:spcBef>
                <a:spcPts val="0"/>
              </a:spcBef>
              <a:defRPr sz="1800">
                <a:solidFill>
                  <a:schemeClr val="tx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158958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6C5819-A5AE-4228-B147-C324A02E03C2}"/>
              </a:ext>
            </a:extLst>
          </p:cNvPr>
          <p:cNvSpPr>
            <a:spLocks noGrp="1"/>
          </p:cNvSpPr>
          <p:nvPr>
            <p:ph type="ctrTitle" hasCustomPrompt="1"/>
          </p:nvPr>
        </p:nvSpPr>
        <p:spPr>
          <a:xfrm>
            <a:off x="1238252" y="1484785"/>
            <a:ext cx="8396064" cy="1296144"/>
          </a:xfrm>
        </p:spPr>
        <p:txBody>
          <a:bodyPr anchor="ctr" anchorCtr="0">
            <a:normAutofit/>
          </a:bodyPr>
          <a:lstStyle>
            <a:lvl1pPr algn="l">
              <a:defRPr lang="it-IT" sz="4000" b="1" i="1"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dirty="0"/>
              <a:t>Titolo</a:t>
            </a:r>
          </a:p>
        </p:txBody>
      </p:sp>
    </p:spTree>
    <p:extLst>
      <p:ext uri="{BB962C8B-B14F-4D97-AF65-F5344CB8AC3E}">
        <p14:creationId xmlns:p14="http://schemas.microsoft.com/office/powerpoint/2010/main" val="1828206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1" y="188671"/>
            <a:ext cx="8856984" cy="432047"/>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6" y="1052737"/>
            <a:ext cx="8545512" cy="512422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50" y="6669398"/>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AA20ECF-EDFF-49E1-89E4-27AA6A90140E}" type="datetime1">
              <a:rPr lang="it-IT" smtClean="0"/>
              <a:t>20/11/2025</a:t>
            </a:fld>
            <a:endParaRPr lang="it-IT"/>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0"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a:t>Dott.   - Titolo Presentazione</a:t>
            </a:r>
            <a:endParaRPr lang="it-IT" dirty="0"/>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399"/>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fld id="{0C77697A-DA28-421B-8141-972FE3D7E3CA}" type="slidenum">
              <a:rPr lang="it-IT" smtClean="0"/>
              <a:pPr/>
              <a:t>‹N›</a:t>
            </a:fld>
            <a:endParaRPr lang="it-IT" dirty="0"/>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392"/>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615367"/>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p:txStyles>
    <p:titleStyle>
      <a:lvl1pPr algn="l" defTabSz="914400"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1" y="188679"/>
            <a:ext cx="8856984" cy="432047"/>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6" y="1052737"/>
            <a:ext cx="8545512" cy="512422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62" y="6669420"/>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AA20ECF-EDFF-49E1-89E4-27AA6A90140E}" type="datetime1">
              <a:rPr lang="it-IT" smtClean="0">
                <a:solidFill>
                  <a:prstClr val="black"/>
                </a:solidFill>
              </a:rPr>
              <a:pPr/>
              <a:t>20/11/2025</a:t>
            </a:fld>
            <a:endParaRPr lang="it-IT">
              <a:solidFill>
                <a:prstClr val="black"/>
              </a:solidFill>
            </a:endParaRPr>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0"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a:solidFill>
                  <a:prstClr val="black"/>
                </a:solidFill>
              </a:rPr>
              <a:t>Dott.   - Titolo Presentazione</a:t>
            </a:r>
            <a:endParaRPr lang="it-IT" dirty="0">
              <a:solidFill>
                <a:prstClr val="black"/>
              </a:solidFill>
            </a:endParaRPr>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421"/>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C77697A-DA28-421B-8141-972FE3D7E3CA}" type="slidenum">
              <a:rPr lang="it-IT" smtClean="0">
                <a:solidFill>
                  <a:prstClr val="black"/>
                </a:solidFill>
              </a:rPr>
              <a:pPr/>
              <a:t>‹N›</a:t>
            </a:fld>
            <a:endParaRPr lang="it-IT" dirty="0">
              <a:solidFill>
                <a:prstClr val="black"/>
              </a:solidFill>
            </a:endParaRPr>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414"/>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0986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Lst>
  <p:hf hdr="0"/>
  <p:txStyles>
    <p:titleStyle>
      <a:lvl1pPr algn="l" defTabSz="914400"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1" y="188670"/>
            <a:ext cx="8856984" cy="432047"/>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6" y="1052737"/>
            <a:ext cx="8545512" cy="512422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45" y="6669388"/>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AA20ECF-EDFF-49E1-89E4-27AA6A90140E}" type="datetime1">
              <a:rPr lang="it-IT" smtClean="0">
                <a:solidFill>
                  <a:prstClr val="black"/>
                </a:solidFill>
              </a:rPr>
              <a:pPr/>
              <a:t>20/11/2025</a:t>
            </a:fld>
            <a:endParaRPr lang="it-IT">
              <a:solidFill>
                <a:prstClr val="black"/>
              </a:solidFill>
            </a:endParaRPr>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0"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a:solidFill>
                  <a:prstClr val="black"/>
                </a:solidFill>
              </a:rPr>
              <a:t>Dott.   - Titolo Presentazione</a:t>
            </a:r>
            <a:endParaRPr lang="it-IT" dirty="0">
              <a:solidFill>
                <a:prstClr val="black"/>
              </a:solidFill>
            </a:endParaRPr>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389"/>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C77697A-DA28-421B-8141-972FE3D7E3CA}" type="slidenum">
              <a:rPr lang="it-IT" smtClean="0">
                <a:solidFill>
                  <a:prstClr val="black"/>
                </a:solidFill>
              </a:rPr>
              <a:pPr/>
              <a:t>‹N›</a:t>
            </a:fld>
            <a:endParaRPr lang="it-IT" dirty="0">
              <a:solidFill>
                <a:prstClr val="black"/>
              </a:solidFill>
            </a:endParaRPr>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382"/>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438733"/>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p:txStyles>
    <p:titleStyle>
      <a:lvl1pPr algn="l" defTabSz="914400"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1" y="188670"/>
            <a:ext cx="8856984" cy="432047"/>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6" y="1052737"/>
            <a:ext cx="8545512" cy="512422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45" y="6669388"/>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AA20ECF-EDFF-49E1-89E4-27AA6A90140E}" type="datetime1">
              <a:rPr lang="it-IT" smtClean="0">
                <a:solidFill>
                  <a:prstClr val="black"/>
                </a:solidFill>
              </a:rPr>
              <a:pPr/>
              <a:t>20/11/2025</a:t>
            </a:fld>
            <a:endParaRPr lang="it-IT">
              <a:solidFill>
                <a:prstClr val="black"/>
              </a:solidFill>
            </a:endParaRPr>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0"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a:solidFill>
                  <a:prstClr val="black"/>
                </a:solidFill>
              </a:rPr>
              <a:t>Dott.   - Titolo Presentazione</a:t>
            </a:r>
            <a:endParaRPr lang="it-IT" dirty="0">
              <a:solidFill>
                <a:prstClr val="black"/>
              </a:solidFill>
            </a:endParaRPr>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389"/>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C77697A-DA28-421B-8141-972FE3D7E3CA}" type="slidenum">
              <a:rPr lang="it-IT" smtClean="0">
                <a:solidFill>
                  <a:prstClr val="black"/>
                </a:solidFill>
              </a:rPr>
              <a:pPr/>
              <a:t>‹N›</a:t>
            </a:fld>
            <a:endParaRPr lang="it-IT" dirty="0">
              <a:solidFill>
                <a:prstClr val="black"/>
              </a:solidFill>
            </a:endParaRPr>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382"/>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755571"/>
      </p:ext>
    </p:extLst>
  </p:cSld>
  <p:clrMap bg1="lt1" tx1="dk1" bg2="lt2" tx2="dk2" accent1="accent1" accent2="accent2" accent3="accent3" accent4="accent4" accent5="accent5" accent6="accent6" hlink="hlink" folHlink="folHlink"/>
  <p:sldLayoutIdLst>
    <p:sldLayoutId id="2147483705" r:id="rId1"/>
    <p:sldLayoutId id="2147483706" r:id="rId2"/>
  </p:sldLayoutIdLst>
  <p:hf hdr="0"/>
  <p:txStyles>
    <p:titleStyle>
      <a:lvl1pPr algn="l" defTabSz="914400"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1" y="188670"/>
            <a:ext cx="8856984" cy="432047"/>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6" y="1052737"/>
            <a:ext cx="8545512" cy="512422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45" y="6669388"/>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AA20ECF-EDFF-49E1-89E4-27AA6A90140E}" type="datetime1">
              <a:rPr lang="it-IT" smtClean="0">
                <a:solidFill>
                  <a:prstClr val="black"/>
                </a:solidFill>
              </a:rPr>
              <a:pPr/>
              <a:t>20/11/2025</a:t>
            </a:fld>
            <a:endParaRPr lang="it-IT">
              <a:solidFill>
                <a:prstClr val="black"/>
              </a:solidFill>
            </a:endParaRPr>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0"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a:solidFill>
                  <a:prstClr val="black"/>
                </a:solidFill>
              </a:rPr>
              <a:t>Dott.   - Titolo Presentazione</a:t>
            </a:r>
            <a:endParaRPr lang="it-IT" dirty="0">
              <a:solidFill>
                <a:prstClr val="black"/>
              </a:solidFill>
            </a:endParaRPr>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389"/>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C77697A-DA28-421B-8141-972FE3D7E3CA}" type="slidenum">
              <a:rPr lang="it-IT" smtClean="0">
                <a:solidFill>
                  <a:prstClr val="black"/>
                </a:solidFill>
              </a:rPr>
              <a:pPr/>
              <a:t>‹N›</a:t>
            </a:fld>
            <a:endParaRPr lang="it-IT" dirty="0">
              <a:solidFill>
                <a:prstClr val="black"/>
              </a:solidFill>
            </a:endParaRPr>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382"/>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598702"/>
      </p:ext>
    </p:extLst>
  </p:cSld>
  <p:clrMap bg1="lt1" tx1="dk1" bg2="lt2" tx2="dk2" accent1="accent1" accent2="accent2" accent3="accent3" accent4="accent4" accent5="accent5" accent6="accent6" hlink="hlink" folHlink="folHlink"/>
  <p:sldLayoutIdLst>
    <p:sldLayoutId id="2147483708" r:id="rId1"/>
    <p:sldLayoutId id="2147483709" r:id="rId2"/>
  </p:sldLayoutIdLst>
  <p:hf hdr="0"/>
  <p:txStyles>
    <p:titleStyle>
      <a:lvl1pPr algn="l" defTabSz="914400"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1" y="188670"/>
            <a:ext cx="8856984" cy="432047"/>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6" y="1052737"/>
            <a:ext cx="8545512" cy="512422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45" y="6669388"/>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AA20ECF-EDFF-49E1-89E4-27AA6A90140E}" type="datetime1">
              <a:rPr lang="it-IT" smtClean="0">
                <a:solidFill>
                  <a:prstClr val="black"/>
                </a:solidFill>
              </a:rPr>
              <a:pPr/>
              <a:t>20/11/2025</a:t>
            </a:fld>
            <a:endParaRPr lang="it-IT">
              <a:solidFill>
                <a:prstClr val="black"/>
              </a:solidFill>
            </a:endParaRPr>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0"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a:solidFill>
                  <a:prstClr val="black"/>
                </a:solidFill>
              </a:rPr>
              <a:t>Dott.   - Titolo Presentazione</a:t>
            </a:r>
            <a:endParaRPr lang="it-IT" dirty="0">
              <a:solidFill>
                <a:prstClr val="black"/>
              </a:solidFill>
            </a:endParaRPr>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389"/>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C77697A-DA28-421B-8141-972FE3D7E3CA}" type="slidenum">
              <a:rPr lang="it-IT" smtClean="0">
                <a:solidFill>
                  <a:prstClr val="black"/>
                </a:solidFill>
              </a:rPr>
              <a:pPr/>
              <a:t>‹N›</a:t>
            </a:fld>
            <a:endParaRPr lang="it-IT" dirty="0">
              <a:solidFill>
                <a:prstClr val="black"/>
              </a:solidFill>
            </a:endParaRPr>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382"/>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46255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4" r:id="rId3"/>
  </p:sldLayoutIdLst>
  <p:hf hdr="0"/>
  <p:txStyles>
    <p:titleStyle>
      <a:lvl1pPr algn="l" defTabSz="914400"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2" y="188671"/>
            <a:ext cx="8856984" cy="432047"/>
          </a:xfrm>
          <a:prstGeom prst="rect">
            <a:avLst/>
          </a:prstGeom>
        </p:spPr>
        <p:txBody>
          <a:bodyPr vert="horz" lIns="91340" tIns="45671" rIns="91340" bIns="45671"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7" y="1052737"/>
            <a:ext cx="8545512" cy="5124227"/>
          </a:xfrm>
          <a:prstGeom prst="rect">
            <a:avLst/>
          </a:prstGeom>
        </p:spPr>
        <p:txBody>
          <a:bodyPr vert="horz" lIns="91340" tIns="45671" rIns="91340" bIns="45671"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45" y="6669407"/>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defTabSz="448780"/>
            <a:fld id="{CAA20ECF-EDFF-49E1-89E4-27AA6A90140E}" type="datetime1">
              <a:rPr lang="it-IT" smtClean="0">
                <a:solidFill>
                  <a:prstClr val="black"/>
                </a:solidFill>
              </a:rPr>
              <a:pPr defTabSz="448780"/>
              <a:t>20/11/2025</a:t>
            </a:fld>
            <a:endParaRPr lang="it-IT">
              <a:solidFill>
                <a:prstClr val="black"/>
              </a:solidFill>
            </a:endParaRPr>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1"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defTabSz="448780"/>
            <a:r>
              <a:rPr lang="it-IT">
                <a:solidFill>
                  <a:prstClr val="black"/>
                </a:solidFill>
              </a:rPr>
              <a:t>Dott.   - Titolo Presentazione</a:t>
            </a:r>
            <a:endParaRPr lang="it-IT" dirty="0">
              <a:solidFill>
                <a:prstClr val="black"/>
              </a:solidFill>
            </a:endParaRPr>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408"/>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defTabSz="448780"/>
            <a:fld id="{0C77697A-DA28-421B-8141-972FE3D7E3CA}" type="slidenum">
              <a:rPr lang="it-IT" smtClean="0">
                <a:solidFill>
                  <a:prstClr val="black"/>
                </a:solidFill>
              </a:rPr>
              <a:pPr defTabSz="448780"/>
              <a:t>‹N›</a:t>
            </a:fld>
            <a:endParaRPr lang="it-IT" dirty="0">
              <a:solidFill>
                <a:prstClr val="black"/>
              </a:solidFill>
            </a:endParaRPr>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401"/>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397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p:txStyles>
    <p:titleStyle>
      <a:lvl1pPr algn="l" defTabSz="913415"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351" indent="-228351" algn="l" defTabSz="913415"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065" indent="-228351" algn="l" defTabSz="913415"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1768" indent="-228351" algn="l" defTabSz="913415"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8479" indent="-228351" algn="l" defTabSz="913415"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5195" indent="-228351" algn="l" defTabSz="913415"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1902" indent="-228351" algn="l" defTabSz="913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8608" indent="-228351" algn="l" defTabSz="913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320" indent="-228351" algn="l" defTabSz="913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2023" indent="-228351" algn="l" defTabSz="9134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3415" rtl="0" eaLnBrk="1" latinLnBrk="0" hangingPunct="1">
        <a:defRPr sz="1800" kern="1200">
          <a:solidFill>
            <a:schemeClr val="tx1"/>
          </a:solidFill>
          <a:latin typeface="+mn-lt"/>
          <a:ea typeface="+mn-ea"/>
          <a:cs typeface="+mn-cs"/>
        </a:defRPr>
      </a:lvl1pPr>
      <a:lvl2pPr marL="456704" algn="l" defTabSz="913415" rtl="0" eaLnBrk="1" latinLnBrk="0" hangingPunct="1">
        <a:defRPr sz="1800" kern="1200">
          <a:solidFill>
            <a:schemeClr val="tx1"/>
          </a:solidFill>
          <a:latin typeface="+mn-lt"/>
          <a:ea typeface="+mn-ea"/>
          <a:cs typeface="+mn-cs"/>
        </a:defRPr>
      </a:lvl2pPr>
      <a:lvl3pPr marL="913415" algn="l" defTabSz="913415" rtl="0" eaLnBrk="1" latinLnBrk="0" hangingPunct="1">
        <a:defRPr sz="1800" kern="1200">
          <a:solidFill>
            <a:schemeClr val="tx1"/>
          </a:solidFill>
          <a:latin typeface="+mn-lt"/>
          <a:ea typeface="+mn-ea"/>
          <a:cs typeface="+mn-cs"/>
        </a:defRPr>
      </a:lvl3pPr>
      <a:lvl4pPr marL="1370130" algn="l" defTabSz="913415" rtl="0" eaLnBrk="1" latinLnBrk="0" hangingPunct="1">
        <a:defRPr sz="1800" kern="1200">
          <a:solidFill>
            <a:schemeClr val="tx1"/>
          </a:solidFill>
          <a:latin typeface="+mn-lt"/>
          <a:ea typeface="+mn-ea"/>
          <a:cs typeface="+mn-cs"/>
        </a:defRPr>
      </a:lvl4pPr>
      <a:lvl5pPr marL="1826837" algn="l" defTabSz="913415" rtl="0" eaLnBrk="1" latinLnBrk="0" hangingPunct="1">
        <a:defRPr sz="1800" kern="1200">
          <a:solidFill>
            <a:schemeClr val="tx1"/>
          </a:solidFill>
          <a:latin typeface="+mn-lt"/>
          <a:ea typeface="+mn-ea"/>
          <a:cs typeface="+mn-cs"/>
        </a:defRPr>
      </a:lvl5pPr>
      <a:lvl6pPr marL="2283543" algn="l" defTabSz="913415" rtl="0" eaLnBrk="1" latinLnBrk="0" hangingPunct="1">
        <a:defRPr sz="1800" kern="1200">
          <a:solidFill>
            <a:schemeClr val="tx1"/>
          </a:solidFill>
          <a:latin typeface="+mn-lt"/>
          <a:ea typeface="+mn-ea"/>
          <a:cs typeface="+mn-cs"/>
        </a:defRPr>
      </a:lvl6pPr>
      <a:lvl7pPr marL="2740257" algn="l" defTabSz="913415" rtl="0" eaLnBrk="1" latinLnBrk="0" hangingPunct="1">
        <a:defRPr sz="1800" kern="1200">
          <a:solidFill>
            <a:schemeClr val="tx1"/>
          </a:solidFill>
          <a:latin typeface="+mn-lt"/>
          <a:ea typeface="+mn-ea"/>
          <a:cs typeface="+mn-cs"/>
        </a:defRPr>
      </a:lvl7pPr>
      <a:lvl8pPr marL="3196961" algn="l" defTabSz="913415" rtl="0" eaLnBrk="1" latinLnBrk="0" hangingPunct="1">
        <a:defRPr sz="1800" kern="1200">
          <a:solidFill>
            <a:schemeClr val="tx1"/>
          </a:solidFill>
          <a:latin typeface="+mn-lt"/>
          <a:ea typeface="+mn-ea"/>
          <a:cs typeface="+mn-cs"/>
        </a:defRPr>
      </a:lvl8pPr>
      <a:lvl9pPr marL="3653673" algn="l" defTabSz="9134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1" y="188679"/>
            <a:ext cx="8856984" cy="432047"/>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6" y="1052737"/>
            <a:ext cx="8545512" cy="512422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65" y="6669426"/>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AA20ECF-EDFF-49E1-89E4-27AA6A90140E}" type="datetime1">
              <a:rPr lang="it-IT" smtClean="0">
                <a:solidFill>
                  <a:prstClr val="black"/>
                </a:solidFill>
              </a:rPr>
              <a:pPr/>
              <a:t>20/11/2025</a:t>
            </a:fld>
            <a:endParaRPr lang="it-IT">
              <a:solidFill>
                <a:prstClr val="black"/>
              </a:solidFill>
            </a:endParaRPr>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0"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a:solidFill>
                  <a:prstClr val="black"/>
                </a:solidFill>
              </a:rPr>
              <a:t>Dott.   - Titolo Presentazione</a:t>
            </a:r>
            <a:endParaRPr lang="it-IT" dirty="0">
              <a:solidFill>
                <a:prstClr val="black"/>
              </a:solidFill>
            </a:endParaRPr>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427"/>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C77697A-DA28-421B-8141-972FE3D7E3CA}" type="slidenum">
              <a:rPr lang="it-IT" smtClean="0">
                <a:solidFill>
                  <a:prstClr val="black"/>
                </a:solidFill>
              </a:rPr>
              <a:pPr/>
              <a:t>‹N›</a:t>
            </a:fld>
            <a:endParaRPr lang="it-IT" dirty="0">
              <a:solidFill>
                <a:prstClr val="black"/>
              </a:solidFill>
            </a:endParaRPr>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420"/>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62050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1" r:id="rId4"/>
  </p:sldLayoutIdLst>
  <p:hf hdr="0"/>
  <p:txStyles>
    <p:titleStyle>
      <a:lvl1pPr algn="l" defTabSz="914400"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1" y="188671"/>
            <a:ext cx="8856984" cy="432047"/>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6" y="1052737"/>
            <a:ext cx="8545512" cy="512422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48" y="6669394"/>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AA20ECF-EDFF-49E1-89E4-27AA6A90140E}" type="datetime1">
              <a:rPr lang="it-IT" smtClean="0">
                <a:solidFill>
                  <a:prstClr val="black"/>
                </a:solidFill>
              </a:rPr>
              <a:pPr/>
              <a:t>20/11/2025</a:t>
            </a:fld>
            <a:endParaRPr lang="it-IT">
              <a:solidFill>
                <a:prstClr val="black"/>
              </a:solidFill>
            </a:endParaRPr>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0"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a:solidFill>
                  <a:prstClr val="black"/>
                </a:solidFill>
              </a:rPr>
              <a:t>Dott.   - Titolo Presentazione</a:t>
            </a:r>
            <a:endParaRPr lang="it-IT" dirty="0">
              <a:solidFill>
                <a:prstClr val="black"/>
              </a:solidFill>
            </a:endParaRPr>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395"/>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C77697A-DA28-421B-8141-972FE3D7E3CA}" type="slidenum">
              <a:rPr lang="it-IT" smtClean="0">
                <a:solidFill>
                  <a:prstClr val="black"/>
                </a:solidFill>
              </a:rPr>
              <a:pPr/>
              <a:t>‹N›</a:t>
            </a:fld>
            <a:endParaRPr lang="it-IT" dirty="0">
              <a:solidFill>
                <a:prstClr val="black"/>
              </a:solidFill>
            </a:endParaRPr>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388"/>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950551"/>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1" y="188671"/>
            <a:ext cx="8856984" cy="432047"/>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6" y="1052737"/>
            <a:ext cx="8545512" cy="512422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48" y="6669394"/>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AA20ECF-EDFF-49E1-89E4-27AA6A90140E}" type="datetime1">
              <a:rPr lang="it-IT" smtClean="0">
                <a:solidFill>
                  <a:prstClr val="black"/>
                </a:solidFill>
              </a:rPr>
              <a:pPr/>
              <a:t>20/11/2025</a:t>
            </a:fld>
            <a:endParaRPr lang="it-IT">
              <a:solidFill>
                <a:prstClr val="black"/>
              </a:solidFill>
            </a:endParaRPr>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0"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a:solidFill>
                  <a:prstClr val="black"/>
                </a:solidFill>
              </a:rPr>
              <a:t>Dott.   - Titolo Presentazione</a:t>
            </a:r>
            <a:endParaRPr lang="it-IT" dirty="0">
              <a:solidFill>
                <a:prstClr val="black"/>
              </a:solidFill>
            </a:endParaRPr>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395"/>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C77697A-DA28-421B-8141-972FE3D7E3CA}" type="slidenum">
              <a:rPr lang="it-IT" smtClean="0">
                <a:solidFill>
                  <a:prstClr val="black"/>
                </a:solidFill>
              </a:rPr>
              <a:pPr/>
              <a:t>‹N›</a:t>
            </a:fld>
            <a:endParaRPr lang="it-IT" dirty="0">
              <a:solidFill>
                <a:prstClr val="black"/>
              </a:solidFill>
            </a:endParaRPr>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388"/>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8608"/>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p:txStyles>
    <p:titleStyle>
      <a:lvl1pPr algn="l" defTabSz="914400"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1" y="188671"/>
            <a:ext cx="8856984" cy="432047"/>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6" y="1052737"/>
            <a:ext cx="8545512" cy="512422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48" y="6669394"/>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AA20ECF-EDFF-49E1-89E4-27AA6A90140E}" type="datetime1">
              <a:rPr lang="it-IT" smtClean="0">
                <a:solidFill>
                  <a:prstClr val="black"/>
                </a:solidFill>
              </a:rPr>
              <a:pPr/>
              <a:t>20/11/2025</a:t>
            </a:fld>
            <a:endParaRPr lang="it-IT">
              <a:solidFill>
                <a:prstClr val="black"/>
              </a:solidFill>
            </a:endParaRPr>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0"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a:solidFill>
                  <a:prstClr val="black"/>
                </a:solidFill>
              </a:rPr>
              <a:t>Dott.   - Titolo Presentazione</a:t>
            </a:r>
            <a:endParaRPr lang="it-IT" dirty="0">
              <a:solidFill>
                <a:prstClr val="black"/>
              </a:solidFill>
            </a:endParaRPr>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395"/>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C77697A-DA28-421B-8141-972FE3D7E3CA}" type="slidenum">
              <a:rPr lang="it-IT" smtClean="0">
                <a:solidFill>
                  <a:prstClr val="black"/>
                </a:solidFill>
              </a:rPr>
              <a:pPr/>
              <a:t>‹N›</a:t>
            </a:fld>
            <a:endParaRPr lang="it-IT" dirty="0">
              <a:solidFill>
                <a:prstClr val="black"/>
              </a:solidFill>
            </a:endParaRPr>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388"/>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294024"/>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p:txStyles>
    <p:titleStyle>
      <a:lvl1pPr algn="l" defTabSz="914400"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1" y="188671"/>
            <a:ext cx="8856984" cy="432047"/>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6" y="1052737"/>
            <a:ext cx="8545512" cy="512422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48" y="6669394"/>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AA20ECF-EDFF-49E1-89E4-27AA6A90140E}" type="datetime1">
              <a:rPr lang="it-IT" smtClean="0">
                <a:solidFill>
                  <a:prstClr val="black"/>
                </a:solidFill>
              </a:rPr>
              <a:pPr/>
              <a:t>20/11/2025</a:t>
            </a:fld>
            <a:endParaRPr lang="it-IT">
              <a:solidFill>
                <a:prstClr val="black"/>
              </a:solidFill>
            </a:endParaRPr>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0"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a:solidFill>
                  <a:prstClr val="black"/>
                </a:solidFill>
              </a:rPr>
              <a:t>Dott.   - Titolo Presentazione</a:t>
            </a:r>
            <a:endParaRPr lang="it-IT" dirty="0">
              <a:solidFill>
                <a:prstClr val="black"/>
              </a:solidFill>
            </a:endParaRPr>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395"/>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C77697A-DA28-421B-8141-972FE3D7E3CA}" type="slidenum">
              <a:rPr lang="it-IT" smtClean="0">
                <a:solidFill>
                  <a:prstClr val="black"/>
                </a:solidFill>
              </a:rPr>
              <a:pPr/>
              <a:t>‹N›</a:t>
            </a:fld>
            <a:endParaRPr lang="it-IT" dirty="0">
              <a:solidFill>
                <a:prstClr val="black"/>
              </a:solidFill>
            </a:endParaRPr>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388"/>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238760"/>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p:txStyles>
    <p:titleStyle>
      <a:lvl1pPr algn="l" defTabSz="914400"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1" y="188671"/>
            <a:ext cx="8856984" cy="432047"/>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6" y="1052737"/>
            <a:ext cx="8545512" cy="512422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48" y="6669394"/>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AA20ECF-EDFF-49E1-89E4-27AA6A90140E}" type="datetime1">
              <a:rPr lang="it-IT" smtClean="0">
                <a:solidFill>
                  <a:prstClr val="black"/>
                </a:solidFill>
              </a:rPr>
              <a:pPr/>
              <a:t>20/11/2025</a:t>
            </a:fld>
            <a:endParaRPr lang="it-IT">
              <a:solidFill>
                <a:prstClr val="black"/>
              </a:solidFill>
            </a:endParaRPr>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0"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a:solidFill>
                  <a:prstClr val="black"/>
                </a:solidFill>
              </a:rPr>
              <a:t>Dott.   - Titolo Presentazione</a:t>
            </a:r>
            <a:endParaRPr lang="it-IT" dirty="0">
              <a:solidFill>
                <a:prstClr val="black"/>
              </a:solidFill>
            </a:endParaRPr>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395"/>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C77697A-DA28-421B-8141-972FE3D7E3CA}" type="slidenum">
              <a:rPr lang="it-IT" smtClean="0">
                <a:solidFill>
                  <a:prstClr val="black"/>
                </a:solidFill>
              </a:rPr>
              <a:pPr/>
              <a:t>‹N›</a:t>
            </a:fld>
            <a:endParaRPr lang="it-IT" dirty="0">
              <a:solidFill>
                <a:prstClr val="black"/>
              </a:solidFill>
            </a:endParaRPr>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388"/>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537172"/>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p:txStyles>
    <p:titleStyle>
      <a:lvl1pPr algn="l" defTabSz="914400"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1" y="188671"/>
            <a:ext cx="8856984" cy="432047"/>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6" y="1052737"/>
            <a:ext cx="8545512" cy="512422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48" y="6669394"/>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AA20ECF-EDFF-49E1-89E4-27AA6A90140E}" type="datetime1">
              <a:rPr lang="it-IT" smtClean="0">
                <a:solidFill>
                  <a:prstClr val="black"/>
                </a:solidFill>
              </a:rPr>
              <a:pPr/>
              <a:t>20/11/2025</a:t>
            </a:fld>
            <a:endParaRPr lang="it-IT">
              <a:solidFill>
                <a:prstClr val="black"/>
              </a:solidFill>
            </a:endParaRPr>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0"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a:solidFill>
                  <a:prstClr val="black"/>
                </a:solidFill>
              </a:rPr>
              <a:t>Dott.   - Titolo Presentazione</a:t>
            </a:r>
            <a:endParaRPr lang="it-IT" dirty="0">
              <a:solidFill>
                <a:prstClr val="black"/>
              </a:solidFill>
            </a:endParaRPr>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395"/>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C77697A-DA28-421B-8141-972FE3D7E3CA}" type="slidenum">
              <a:rPr lang="it-IT" smtClean="0">
                <a:solidFill>
                  <a:prstClr val="black"/>
                </a:solidFill>
              </a:rPr>
              <a:pPr/>
              <a:t>‹N›</a:t>
            </a:fld>
            <a:endParaRPr lang="it-IT" dirty="0">
              <a:solidFill>
                <a:prstClr val="black"/>
              </a:solidFill>
            </a:endParaRPr>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388"/>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142293"/>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p:txStyles>
    <p:titleStyle>
      <a:lvl1pPr algn="l" defTabSz="914400"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75E2EE4-8F3A-4441-B311-89C92CD2EA33}"/>
              </a:ext>
            </a:extLst>
          </p:cNvPr>
          <p:cNvSpPr>
            <a:spLocks noGrp="1"/>
          </p:cNvSpPr>
          <p:nvPr>
            <p:ph type="title"/>
          </p:nvPr>
        </p:nvSpPr>
        <p:spPr>
          <a:xfrm>
            <a:off x="849341" y="188671"/>
            <a:ext cx="8856984" cy="432047"/>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B6FCEC8A-9753-4574-9538-6BDB62E72DF4}"/>
              </a:ext>
            </a:extLst>
          </p:cNvPr>
          <p:cNvSpPr>
            <a:spLocks noGrp="1"/>
          </p:cNvSpPr>
          <p:nvPr>
            <p:ph type="body" idx="1"/>
          </p:nvPr>
        </p:nvSpPr>
        <p:spPr>
          <a:xfrm>
            <a:off x="944786" y="1052737"/>
            <a:ext cx="8545512" cy="5124227"/>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3">
            <a:extLst>
              <a:ext uri="{FF2B5EF4-FFF2-40B4-BE49-F238E27FC236}">
                <a16:creationId xmlns:a16="http://schemas.microsoft.com/office/drawing/2014/main" xmlns="" id="{BF01463D-E76C-49F2-A090-FFF68452F3EA}"/>
              </a:ext>
            </a:extLst>
          </p:cNvPr>
          <p:cNvSpPr>
            <a:spLocks noGrp="1"/>
          </p:cNvSpPr>
          <p:nvPr>
            <p:ph type="dt" sz="half" idx="2"/>
          </p:nvPr>
        </p:nvSpPr>
        <p:spPr>
          <a:xfrm>
            <a:off x="862148" y="6669394"/>
            <a:ext cx="781771"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AA20ECF-EDFF-49E1-89E4-27AA6A90140E}" type="datetime1">
              <a:rPr lang="it-IT" smtClean="0">
                <a:solidFill>
                  <a:prstClr val="black"/>
                </a:solidFill>
              </a:rPr>
              <a:pPr/>
              <a:t>20/11/2025</a:t>
            </a:fld>
            <a:endParaRPr lang="it-IT">
              <a:solidFill>
                <a:prstClr val="black"/>
              </a:solidFill>
            </a:endParaRPr>
          </a:p>
        </p:txBody>
      </p:sp>
      <p:sp>
        <p:nvSpPr>
          <p:cNvPr id="8" name="Segnaposto piè di pagina 4">
            <a:extLst>
              <a:ext uri="{FF2B5EF4-FFF2-40B4-BE49-F238E27FC236}">
                <a16:creationId xmlns:a16="http://schemas.microsoft.com/office/drawing/2014/main" xmlns="" id="{AF5B30B2-9881-406E-861C-49B32D184EC1}"/>
              </a:ext>
            </a:extLst>
          </p:cNvPr>
          <p:cNvSpPr>
            <a:spLocks noGrp="1"/>
          </p:cNvSpPr>
          <p:nvPr>
            <p:ph type="ftr" sz="quarter" idx="3"/>
          </p:nvPr>
        </p:nvSpPr>
        <p:spPr>
          <a:xfrm>
            <a:off x="1713440" y="6669359"/>
            <a:ext cx="7680226" cy="149566"/>
          </a:xfrm>
          <a:prstGeom prst="rect">
            <a:avLst/>
          </a:prstGeom>
        </p:spPr>
        <p:txBody>
          <a:bodyPr lIns="0" tIns="0" rIns="0" bIns="0" anchor="ctr" anchorCtr="0"/>
          <a:lstStyle>
            <a:lvl1pPr algn="ctr">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it-IT">
                <a:solidFill>
                  <a:prstClr val="black"/>
                </a:solidFill>
              </a:rPr>
              <a:t>Dott.   - Titolo Presentazione</a:t>
            </a:r>
            <a:endParaRPr lang="it-IT" dirty="0">
              <a:solidFill>
                <a:prstClr val="black"/>
              </a:solidFill>
            </a:endParaRPr>
          </a:p>
        </p:txBody>
      </p:sp>
      <p:sp>
        <p:nvSpPr>
          <p:cNvPr id="9" name="Segnaposto numero diapositiva 5">
            <a:extLst>
              <a:ext uri="{FF2B5EF4-FFF2-40B4-BE49-F238E27FC236}">
                <a16:creationId xmlns:a16="http://schemas.microsoft.com/office/drawing/2014/main" xmlns="" id="{4B9D6C49-5D31-4447-903D-FAAC55ECBC44}"/>
              </a:ext>
            </a:extLst>
          </p:cNvPr>
          <p:cNvSpPr>
            <a:spLocks noGrp="1"/>
          </p:cNvSpPr>
          <p:nvPr>
            <p:ph type="sldNum" sz="quarter" idx="4"/>
          </p:nvPr>
        </p:nvSpPr>
        <p:spPr>
          <a:xfrm>
            <a:off x="9447842" y="6669395"/>
            <a:ext cx="402496" cy="149565"/>
          </a:xfrm>
          <a:prstGeom prst="rect">
            <a:avLst/>
          </a:prstGeom>
        </p:spPr>
        <p:txBody>
          <a:bodyPr lIns="0" tIns="0" rIns="0" bIns="0" anchor="ctr" anchorCtr="0"/>
          <a:lstStyle>
            <a:lvl1pPr algn="l">
              <a:defRPr sz="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C77697A-DA28-421B-8141-972FE3D7E3CA}" type="slidenum">
              <a:rPr lang="it-IT" smtClean="0">
                <a:solidFill>
                  <a:prstClr val="black"/>
                </a:solidFill>
              </a:rPr>
              <a:pPr/>
              <a:t>‹N›</a:t>
            </a:fld>
            <a:endParaRPr lang="it-IT" dirty="0">
              <a:solidFill>
                <a:prstClr val="black"/>
              </a:solidFill>
            </a:endParaRPr>
          </a:p>
        </p:txBody>
      </p:sp>
      <p:cxnSp>
        <p:nvCxnSpPr>
          <p:cNvPr id="10" name="Connettore diritto 9">
            <a:extLst>
              <a:ext uri="{FF2B5EF4-FFF2-40B4-BE49-F238E27FC236}">
                <a16:creationId xmlns:a16="http://schemas.microsoft.com/office/drawing/2014/main" xmlns="" id="{13144461-092D-4293-A2F0-7AF7CF64BDBD}"/>
              </a:ext>
            </a:extLst>
          </p:cNvPr>
          <p:cNvCxnSpPr>
            <a:cxnSpLocks/>
          </p:cNvCxnSpPr>
          <p:nvPr/>
        </p:nvCxnSpPr>
        <p:spPr>
          <a:xfrm>
            <a:off x="862131" y="6597388"/>
            <a:ext cx="8988208" cy="1"/>
          </a:xfrm>
          <a:prstGeom prst="line">
            <a:avLst/>
          </a:prstGeom>
          <a:ln>
            <a:solidFill>
              <a:srgbClr val="00A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367403"/>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p:txStyles>
    <p:titleStyle>
      <a:lvl1pPr algn="l" defTabSz="914400" rtl="0" eaLnBrk="1" latinLnBrk="0" hangingPunct="1">
        <a:lnSpc>
          <a:spcPct val="90000"/>
        </a:lnSpc>
        <a:spcBef>
          <a:spcPct val="0"/>
        </a:spcBef>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9.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USL Piacen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263" y="764737"/>
            <a:ext cx="2853592" cy="71005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o 6"/>
          <p:cNvGrpSpPr/>
          <p:nvPr/>
        </p:nvGrpSpPr>
        <p:grpSpPr>
          <a:xfrm>
            <a:off x="3585642" y="116666"/>
            <a:ext cx="6120680" cy="720046"/>
            <a:chOff x="6378292" y="63941"/>
            <a:chExt cx="3280181" cy="720046"/>
          </a:xfrm>
        </p:grpSpPr>
        <p:cxnSp>
          <p:nvCxnSpPr>
            <p:cNvPr id="8" name="Connettore 1 7"/>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
        <p:nvSpPr>
          <p:cNvPr id="2" name="Rettangolo 1"/>
          <p:cNvSpPr/>
          <p:nvPr/>
        </p:nvSpPr>
        <p:spPr>
          <a:xfrm>
            <a:off x="1497415" y="1674705"/>
            <a:ext cx="7632848" cy="1754227"/>
          </a:xfrm>
          <a:prstGeom prst="rect">
            <a:avLst/>
          </a:prstGeom>
        </p:spPr>
        <p:txBody>
          <a:bodyPr wrap="square" lIns="91340" tIns="45671" rIns="91340" bIns="45671">
            <a:spAutoFit/>
          </a:bodyPr>
          <a:lstStyle/>
          <a:p>
            <a:pPr algn="ctr"/>
            <a:r>
              <a:rPr lang="it-IT" sz="3600" b="1" kern="0" dirty="0">
                <a:solidFill>
                  <a:schemeClr val="accent1"/>
                </a:solidFill>
              </a:rPr>
              <a:t>Le buone prassi:</a:t>
            </a:r>
            <a:br>
              <a:rPr lang="it-IT" sz="3600" b="1" kern="0" dirty="0">
                <a:solidFill>
                  <a:schemeClr val="accent1"/>
                </a:solidFill>
              </a:rPr>
            </a:br>
            <a:r>
              <a:rPr lang="it-IT" sz="3600" b="1" kern="0" dirty="0">
                <a:solidFill>
                  <a:schemeClr val="accent1"/>
                </a:solidFill>
              </a:rPr>
              <a:t>l'impegno dell’</a:t>
            </a:r>
            <a:r>
              <a:rPr lang="it-IT" sz="3600" b="1" kern="0" dirty="0" err="1">
                <a:solidFill>
                  <a:schemeClr val="accent1"/>
                </a:solidFill>
              </a:rPr>
              <a:t>Ausl</a:t>
            </a:r>
            <a:r>
              <a:rPr lang="it-IT" sz="3600" b="1" kern="0" dirty="0">
                <a:solidFill>
                  <a:schemeClr val="accent1"/>
                </a:solidFill>
              </a:rPr>
              <a:t> di Piacenza  </a:t>
            </a:r>
            <a:br>
              <a:rPr lang="it-IT" sz="3600" b="1" kern="0" dirty="0">
                <a:solidFill>
                  <a:schemeClr val="accent1"/>
                </a:solidFill>
              </a:rPr>
            </a:br>
            <a:r>
              <a:rPr lang="it-IT" sz="3600" b="1" kern="0" dirty="0">
                <a:solidFill>
                  <a:schemeClr val="accent1"/>
                </a:solidFill>
              </a:rPr>
              <a:t>nei casi di aggressione e violenza</a:t>
            </a:r>
            <a:endParaRPr lang="it-IT" sz="3600" dirty="0">
              <a:solidFill>
                <a:schemeClr val="accent1"/>
              </a:solidFill>
            </a:endParaRPr>
          </a:p>
        </p:txBody>
      </p:sp>
      <p:sp>
        <p:nvSpPr>
          <p:cNvPr id="12" name="Sottotitolo 6"/>
          <p:cNvSpPr txBox="1">
            <a:spLocks/>
          </p:cNvSpPr>
          <p:nvPr/>
        </p:nvSpPr>
        <p:spPr>
          <a:xfrm>
            <a:off x="1175925" y="3789040"/>
            <a:ext cx="8275828" cy="2376264"/>
          </a:xfrm>
          <a:prstGeom prst="rect">
            <a:avLst/>
          </a:prstGeom>
        </p:spPr>
        <p:txBody>
          <a:bodyPr vert="horz" lIns="91340" tIns="45671" rIns="91340" bIns="45671" rtlCol="0">
            <a:noAutofit/>
          </a:bodyPr>
          <a:lstStyle>
            <a:lvl1pPr marL="2286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1400" b="1" dirty="0"/>
              <a:t>RELATORI: </a:t>
            </a:r>
          </a:p>
          <a:p>
            <a:pPr marL="0" indent="0" algn="ctr">
              <a:buNone/>
            </a:pPr>
            <a:r>
              <a:rPr lang="it-IT" sz="1200" dirty="0"/>
              <a:t>Dott. Giampietro Scaglione</a:t>
            </a:r>
          </a:p>
          <a:p>
            <a:pPr marL="0" indent="0" algn="ctr">
              <a:buNone/>
            </a:pPr>
            <a:r>
              <a:rPr lang="it-IT" sz="1200" dirty="0"/>
              <a:t>Dott.ssa Christine Zancani</a:t>
            </a:r>
          </a:p>
          <a:p>
            <a:pPr marL="0" indent="0" algn="ctr">
              <a:buNone/>
            </a:pPr>
            <a:endParaRPr lang="it-IT" sz="1000" dirty="0"/>
          </a:p>
          <a:p>
            <a:pPr marL="0" indent="0" algn="ctr">
              <a:buNone/>
            </a:pPr>
            <a:r>
              <a:rPr lang="it-IT" sz="1400" dirty="0"/>
              <a:t>DIPARTIMENTO DELLA QUALITA’ E SICUREZZA AUSL PIACENZA</a:t>
            </a:r>
          </a:p>
          <a:p>
            <a:pPr marL="0" indent="0" algn="ctr">
              <a:buNone/>
            </a:pPr>
            <a:r>
              <a:rPr lang="it-IT" sz="1400" dirty="0"/>
              <a:t>Servizio Prevenzione e Protezione </a:t>
            </a:r>
            <a:endParaRPr lang="it-IT" sz="1400" dirty="0" smtClean="0"/>
          </a:p>
          <a:p>
            <a:pPr marL="0" indent="0" algn="ctr">
              <a:buNone/>
            </a:pPr>
            <a:endParaRPr lang="it-IT" sz="1400" dirty="0" smtClean="0"/>
          </a:p>
          <a:p>
            <a:pPr marL="0" indent="0" algn="ctr">
              <a:buNone/>
            </a:pPr>
            <a:r>
              <a:rPr lang="it-IT" sz="1400" dirty="0" smtClean="0"/>
              <a:t>Dott.ssa Valentina Ghidoni – Presidente CUG AUSL di Piacenza </a:t>
            </a:r>
            <a:endParaRPr lang="it-IT" sz="1400" dirty="0"/>
          </a:p>
          <a:p>
            <a:endParaRPr lang="it-IT" sz="1000" dirty="0"/>
          </a:p>
        </p:txBody>
      </p:sp>
    </p:spTree>
    <p:extLst>
      <p:ext uri="{BB962C8B-B14F-4D97-AF65-F5344CB8AC3E}">
        <p14:creationId xmlns:p14="http://schemas.microsoft.com/office/powerpoint/2010/main" val="862852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ECBDF2-10EE-1DFA-7138-4B75F8731C69}"/>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86EC7A91-5CCE-0E5E-ED09-76CE0EEF1DEA}"/>
              </a:ext>
            </a:extLst>
          </p:cNvPr>
          <p:cNvSpPr>
            <a:spLocks noGrp="1"/>
          </p:cNvSpPr>
          <p:nvPr>
            <p:ph idx="1"/>
          </p:nvPr>
        </p:nvSpPr>
        <p:spPr>
          <a:xfrm>
            <a:off x="705322" y="980728"/>
            <a:ext cx="8712968" cy="5472608"/>
          </a:xfrm>
          <a:solidFill>
            <a:schemeClr val="accent4">
              <a:lumMod val="40000"/>
              <a:lumOff val="60000"/>
            </a:schemeClr>
          </a:solidFill>
          <a:ln w="19050">
            <a:solidFill>
              <a:schemeClr val="accent6">
                <a:lumMod val="60000"/>
                <a:lumOff val="40000"/>
              </a:schemeClr>
            </a:solidFill>
          </a:ln>
        </p:spPr>
        <p:txBody>
          <a:bodyPr>
            <a:normAutofit/>
          </a:bodyPr>
          <a:lstStyle/>
          <a:p>
            <a:pPr marL="0" indent="0" algn="just">
              <a:buNone/>
            </a:pPr>
            <a:r>
              <a:rPr lang="it-IT" b="1" dirty="0">
                <a:solidFill>
                  <a:schemeClr val="tx2"/>
                </a:solidFill>
                <a:latin typeface="Calibri" pitchFamily="34" charset="0"/>
                <a:cs typeface="Calibri" pitchFamily="34" charset="0"/>
              </a:rPr>
              <a:t>Quale strumento consente una valutazione globale del rischio molestie e violenze nei luoghi di lavoro?</a:t>
            </a:r>
          </a:p>
          <a:p>
            <a:pPr marL="0" indent="0" algn="just">
              <a:buNone/>
            </a:pPr>
            <a:r>
              <a:rPr lang="it-IT" i="1" dirty="0">
                <a:solidFill>
                  <a:schemeClr val="tx2"/>
                </a:solidFill>
                <a:latin typeface="Calibri" pitchFamily="34" charset="0"/>
                <a:cs typeface="Calibri" pitchFamily="34" charset="0"/>
              </a:rPr>
              <a:t>Le Linee Guida, Istruzioni Operative prodotte dalle Regioni per il settore sanitario ed il Report dell’ONSEPS </a:t>
            </a:r>
            <a:r>
              <a:rPr lang="it-IT" dirty="0">
                <a:solidFill>
                  <a:schemeClr val="tx2"/>
                </a:solidFill>
                <a:latin typeface="Calibri" pitchFamily="34" charset="0"/>
                <a:cs typeface="Calibri" pitchFamily="34" charset="0"/>
              </a:rPr>
              <a:t>pongono in evidenza come </a:t>
            </a:r>
            <a:r>
              <a:rPr lang="it-IT" b="1" i="1" dirty="0">
                <a:solidFill>
                  <a:schemeClr val="tx2"/>
                </a:solidFill>
                <a:latin typeface="Calibri" pitchFamily="34" charset="0"/>
                <a:cs typeface="Calibri" pitchFamily="34" charset="0"/>
              </a:rPr>
              <a:t>la prevenzione delle violenze e molestie debba partire dalle condizioni di innesco di comportamenti aggressivi (aggressioni verbali) che vanno fatte emergere attraverso un sistema di segnalazione interno che approfondisce le cause ed identifica le misure organizzative attuabili.</a:t>
            </a:r>
          </a:p>
          <a:p>
            <a:pPr marL="0" indent="0" algn="ctr">
              <a:buNone/>
            </a:pPr>
            <a:endParaRPr lang="it-IT" dirty="0">
              <a:solidFill>
                <a:schemeClr val="tx2"/>
              </a:solidFill>
              <a:latin typeface="Calibri" pitchFamily="34" charset="0"/>
              <a:cs typeface="Calibri" pitchFamily="34" charset="0"/>
            </a:endParaRPr>
          </a:p>
          <a:p>
            <a:pPr marL="0" indent="0" algn="ctr">
              <a:buNone/>
            </a:pPr>
            <a:r>
              <a:rPr lang="it-IT" sz="2000" i="1" dirty="0">
                <a:solidFill>
                  <a:schemeClr val="tx2"/>
                </a:solidFill>
                <a:latin typeface="Calibri" pitchFamily="34" charset="0"/>
                <a:cs typeface="Calibri" pitchFamily="34" charset="0"/>
              </a:rPr>
              <a:t>Ciò che non si misura, non si gestisce. E ciò che non si gestisce, non migliora.</a:t>
            </a:r>
          </a:p>
          <a:p>
            <a:pPr marL="0" indent="0" algn="just">
              <a:buNone/>
            </a:pPr>
            <a:endParaRPr lang="it-I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698" y="4808944"/>
            <a:ext cx="2163518" cy="14401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po 4"/>
          <p:cNvGrpSpPr/>
          <p:nvPr/>
        </p:nvGrpSpPr>
        <p:grpSpPr>
          <a:xfrm>
            <a:off x="3585642" y="116666"/>
            <a:ext cx="6120680" cy="720046"/>
            <a:chOff x="6378292" y="63941"/>
            <a:chExt cx="3280181" cy="720046"/>
          </a:xfrm>
        </p:grpSpPr>
        <p:cxnSp>
          <p:nvCxnSpPr>
            <p:cNvPr id="6" name="Connettore 1 5"/>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Tree>
    <p:extLst>
      <p:ext uri="{BB962C8B-B14F-4D97-AF65-F5344CB8AC3E}">
        <p14:creationId xmlns:p14="http://schemas.microsoft.com/office/powerpoint/2010/main" val="153263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9AA3268-3353-5115-075D-7F84C33379D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2ADF7FB5-BF83-EC03-367A-66E5BA8B958D}"/>
              </a:ext>
            </a:extLst>
          </p:cNvPr>
          <p:cNvSpPr>
            <a:spLocks noGrp="1"/>
          </p:cNvSpPr>
          <p:nvPr>
            <p:ph idx="1"/>
          </p:nvPr>
        </p:nvSpPr>
        <p:spPr>
          <a:xfrm>
            <a:off x="705322" y="980728"/>
            <a:ext cx="9001000" cy="5472608"/>
          </a:xfrm>
          <a:solidFill>
            <a:schemeClr val="accent4">
              <a:lumMod val="40000"/>
              <a:lumOff val="60000"/>
            </a:schemeClr>
          </a:solidFill>
          <a:ln w="19050">
            <a:solidFill>
              <a:schemeClr val="accent6">
                <a:lumMod val="60000"/>
                <a:lumOff val="40000"/>
              </a:schemeClr>
            </a:solidFill>
          </a:ln>
        </p:spPr>
        <p:txBody>
          <a:bodyPr>
            <a:normAutofit/>
          </a:bodyPr>
          <a:lstStyle/>
          <a:p>
            <a:pPr lvl="0" algn="just"/>
            <a:r>
              <a:rPr lang="it-IT" b="1" u="sng" dirty="0">
                <a:solidFill>
                  <a:srgbClr val="44546A"/>
                </a:solidFill>
                <a:latin typeface="+mn-lt"/>
              </a:rPr>
              <a:t>Gennaio 2022</a:t>
            </a:r>
            <a:r>
              <a:rPr lang="it-IT" b="1" dirty="0">
                <a:solidFill>
                  <a:srgbClr val="44546A"/>
                </a:solidFill>
                <a:latin typeface="+mn-lt"/>
              </a:rPr>
              <a:t> </a:t>
            </a:r>
            <a:r>
              <a:rPr lang="it-IT" dirty="0">
                <a:solidFill>
                  <a:srgbClr val="44546A"/>
                </a:solidFill>
                <a:latin typeface="+mn-lt"/>
              </a:rPr>
              <a:t> </a:t>
            </a:r>
            <a:r>
              <a:rPr lang="it-IT" i="1" dirty="0">
                <a:solidFill>
                  <a:schemeClr val="tx2"/>
                </a:solidFill>
                <a:latin typeface="+mn-lt"/>
              </a:rPr>
              <a:t>Osservatorio nazionale della sicurezza degli esercenti le professioni sanitarie e socio-sanitarie </a:t>
            </a:r>
            <a:r>
              <a:rPr lang="it-IT" dirty="0">
                <a:solidFill>
                  <a:schemeClr val="tx2"/>
                </a:solidFill>
                <a:latin typeface="+mn-lt"/>
              </a:rPr>
              <a:t>(</a:t>
            </a:r>
            <a:r>
              <a:rPr lang="it-IT" b="1" dirty="0">
                <a:solidFill>
                  <a:schemeClr val="tx2"/>
                </a:solidFill>
                <a:latin typeface="+mn-lt"/>
              </a:rPr>
              <a:t>ONSEPS)</a:t>
            </a:r>
          </a:p>
          <a:p>
            <a:pPr marL="0" indent="0" algn="just">
              <a:buNone/>
            </a:pPr>
            <a:r>
              <a:rPr lang="it-IT" dirty="0">
                <a:solidFill>
                  <a:schemeClr val="tx2"/>
                </a:solidFill>
                <a:latin typeface="+mn-lt"/>
              </a:rPr>
              <a:t>Istituito a seguito della Legge 113/20,</a:t>
            </a:r>
            <a:r>
              <a:rPr lang="it-IT" b="1" dirty="0">
                <a:solidFill>
                  <a:schemeClr val="tx2"/>
                </a:solidFill>
                <a:latin typeface="+mn-lt"/>
              </a:rPr>
              <a:t> ha permesso di conoscere il fenomeno attraverso</a:t>
            </a:r>
            <a:r>
              <a:rPr lang="it-IT" dirty="0">
                <a:solidFill>
                  <a:schemeClr val="tx2"/>
                </a:solidFill>
                <a:latin typeface="+mn-lt"/>
              </a:rPr>
              <a:t> la raccolta sistematica dei dati di segnalazione di aggressione fisica, verbale e contro la proprietà</a:t>
            </a:r>
            <a:endParaRPr lang="it-IT" dirty="0">
              <a:solidFill>
                <a:srgbClr val="44546A"/>
              </a:solidFill>
            </a:endParaRPr>
          </a:p>
          <a:p>
            <a:pPr marL="0" lvl="0" indent="0" algn="just">
              <a:buNone/>
            </a:pPr>
            <a:endParaRPr lang="it-IT" dirty="0">
              <a:solidFill>
                <a:srgbClr val="44546A"/>
              </a:solidFill>
            </a:endParaRPr>
          </a:p>
          <a:p>
            <a:pPr marL="0" lvl="0" indent="0" algn="just">
              <a:buNone/>
            </a:pPr>
            <a:r>
              <a:rPr lang="it-IT" dirty="0">
                <a:solidFill>
                  <a:srgbClr val="44546A"/>
                </a:solidFill>
              </a:rPr>
              <a:t>   Dati </a:t>
            </a:r>
            <a:r>
              <a:rPr lang="it-IT" b="1" dirty="0">
                <a:solidFill>
                  <a:srgbClr val="44546A"/>
                </a:solidFill>
                <a:latin typeface="Calibri" pitchFamily="34" charset="0"/>
                <a:cs typeface="Calibri" pitchFamily="34" charset="0"/>
              </a:rPr>
              <a:t>ONSEPS</a:t>
            </a:r>
          </a:p>
          <a:p>
            <a:pPr algn="just"/>
            <a:r>
              <a:rPr lang="it-IT" dirty="0">
                <a:solidFill>
                  <a:schemeClr val="tx2"/>
                </a:solidFill>
                <a:latin typeface="+mn-lt"/>
              </a:rPr>
              <a:t>Nell’anno 2024 sono state segnalate oltre </a:t>
            </a:r>
            <a:r>
              <a:rPr lang="it-IT" b="1" dirty="0">
                <a:solidFill>
                  <a:schemeClr val="tx2"/>
                </a:solidFill>
                <a:latin typeface="+mn-lt"/>
              </a:rPr>
              <a:t>18.000</a:t>
            </a:r>
            <a:r>
              <a:rPr lang="it-IT" dirty="0">
                <a:solidFill>
                  <a:schemeClr val="tx2"/>
                </a:solidFill>
                <a:latin typeface="+mn-lt"/>
              </a:rPr>
              <a:t> aggressioni che hanno coinvolto circa </a:t>
            </a:r>
            <a:r>
              <a:rPr lang="it-IT" b="1" dirty="0">
                <a:solidFill>
                  <a:schemeClr val="tx2"/>
                </a:solidFill>
                <a:latin typeface="+mn-lt"/>
              </a:rPr>
              <a:t>22.000 operatori </a:t>
            </a:r>
            <a:r>
              <a:rPr lang="it-IT" dirty="0">
                <a:solidFill>
                  <a:schemeClr val="tx2"/>
                </a:solidFill>
                <a:latin typeface="+mn-lt"/>
              </a:rPr>
              <a:t>(un singolo episodio può colpire più persone) con una netta prevalenza di aggressioni verbali (70%) rispetto a quelle fisiche (24%) e contro la proprietà (6%) agite prevalentemente da pazienti, seguiti da familiari/caregiver.</a:t>
            </a:r>
          </a:p>
          <a:p>
            <a:pPr marL="0" indent="0">
              <a:buNone/>
            </a:pPr>
            <a:endParaRPr lang="it-IT" dirty="0"/>
          </a:p>
          <a:p>
            <a:pPr marL="0" indent="0">
              <a:buNone/>
            </a:pPr>
            <a:endParaRPr lang="it-IT" dirty="0"/>
          </a:p>
          <a:p>
            <a:pPr marL="0" indent="0" algn="just">
              <a:buNone/>
            </a:pPr>
            <a:endParaRPr lang="it-IT" dirty="0"/>
          </a:p>
          <a:p>
            <a:pPr marL="0" indent="0" algn="just">
              <a:buNone/>
            </a:pPr>
            <a:endParaRPr lang="it-IT" dirty="0"/>
          </a:p>
        </p:txBody>
      </p:sp>
      <p:sp>
        <p:nvSpPr>
          <p:cNvPr id="4" name="Titolo 3"/>
          <p:cNvSpPr>
            <a:spLocks noGrp="1"/>
          </p:cNvSpPr>
          <p:nvPr>
            <p:ph type="title"/>
          </p:nvPr>
        </p:nvSpPr>
        <p:spPr/>
        <p:txBody>
          <a:bodyPr/>
          <a:lstStyle/>
          <a:p>
            <a:endParaRPr lang="it-IT" dirty="0"/>
          </a:p>
        </p:txBody>
      </p:sp>
      <p:grpSp>
        <p:nvGrpSpPr>
          <p:cNvPr id="5" name="Gruppo 4"/>
          <p:cNvGrpSpPr/>
          <p:nvPr/>
        </p:nvGrpSpPr>
        <p:grpSpPr>
          <a:xfrm>
            <a:off x="3585642" y="116666"/>
            <a:ext cx="6120680" cy="720046"/>
            <a:chOff x="6378292" y="63941"/>
            <a:chExt cx="3280181" cy="720046"/>
          </a:xfrm>
        </p:grpSpPr>
        <p:cxnSp>
          <p:nvCxnSpPr>
            <p:cNvPr id="6" name="Connettore 1 5"/>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Tree>
    <p:extLst>
      <p:ext uri="{BB962C8B-B14F-4D97-AF65-F5344CB8AC3E}">
        <p14:creationId xmlns:p14="http://schemas.microsoft.com/office/powerpoint/2010/main" val="3150950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F58A867-CF73-BD88-1C85-7E676A29D9C6}"/>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E3086922-B94A-8738-875B-38F41EFBAAB9}"/>
              </a:ext>
            </a:extLst>
          </p:cNvPr>
          <p:cNvSpPr>
            <a:spLocks noGrp="1"/>
          </p:cNvSpPr>
          <p:nvPr>
            <p:ph idx="1"/>
          </p:nvPr>
        </p:nvSpPr>
        <p:spPr>
          <a:xfrm>
            <a:off x="705322" y="980728"/>
            <a:ext cx="9001000" cy="5472608"/>
          </a:xfrm>
          <a:solidFill>
            <a:schemeClr val="accent4">
              <a:lumMod val="40000"/>
              <a:lumOff val="60000"/>
            </a:schemeClr>
          </a:solidFill>
          <a:ln w="19050">
            <a:solidFill>
              <a:schemeClr val="accent6">
                <a:lumMod val="60000"/>
                <a:lumOff val="40000"/>
              </a:schemeClr>
            </a:solidFill>
          </a:ln>
        </p:spPr>
        <p:txBody>
          <a:bodyPr>
            <a:normAutofit/>
          </a:bodyPr>
          <a:lstStyle/>
          <a:p>
            <a:pPr marL="0" indent="0" algn="just">
              <a:buNone/>
            </a:pPr>
            <a:r>
              <a:rPr lang="it-IT" dirty="0">
                <a:solidFill>
                  <a:schemeClr val="tx2"/>
                </a:solidFill>
                <a:latin typeface="+mn-lt"/>
              </a:rPr>
              <a:t>   </a:t>
            </a:r>
          </a:p>
          <a:p>
            <a:pPr marL="0" indent="0" algn="just">
              <a:buNone/>
            </a:pPr>
            <a:r>
              <a:rPr lang="it-IT" dirty="0">
                <a:solidFill>
                  <a:schemeClr val="tx2"/>
                </a:solidFill>
                <a:latin typeface="+mn-lt"/>
              </a:rPr>
              <a:t> Dati </a:t>
            </a:r>
            <a:r>
              <a:rPr lang="it-IT" b="1" dirty="0">
                <a:solidFill>
                  <a:schemeClr val="tx2"/>
                </a:solidFill>
                <a:latin typeface="+mn-lt"/>
                <a:cs typeface="Calibri" pitchFamily="34" charset="0"/>
              </a:rPr>
              <a:t>ONSEPS</a:t>
            </a:r>
          </a:p>
          <a:p>
            <a:pPr marL="0" indent="0" algn="just">
              <a:buNone/>
            </a:pPr>
            <a:endParaRPr lang="it-IT" b="1" dirty="0">
              <a:solidFill>
                <a:schemeClr val="tx2"/>
              </a:solidFill>
              <a:latin typeface="+mn-lt"/>
              <a:cs typeface="Calibri" pitchFamily="34" charset="0"/>
            </a:endParaRPr>
          </a:p>
          <a:p>
            <a:pPr algn="just"/>
            <a:r>
              <a:rPr lang="it-IT" dirty="0">
                <a:solidFill>
                  <a:schemeClr val="tx2"/>
                </a:solidFill>
                <a:latin typeface="+mn-lt"/>
                <a:cs typeface="Calibri" pitchFamily="34" charset="0"/>
              </a:rPr>
              <a:t>Il genere femminile</a:t>
            </a:r>
            <a:r>
              <a:rPr lang="it-IT" b="1" dirty="0">
                <a:solidFill>
                  <a:schemeClr val="tx2"/>
                </a:solidFill>
                <a:latin typeface="+mn-lt"/>
                <a:cs typeface="Calibri" pitchFamily="34" charset="0"/>
              </a:rPr>
              <a:t> </a:t>
            </a:r>
            <a:r>
              <a:rPr lang="it-IT" dirty="0">
                <a:solidFill>
                  <a:schemeClr val="tx2"/>
                </a:solidFill>
                <a:latin typeface="+mn-lt"/>
                <a:cs typeface="Calibri" pitchFamily="34" charset="0"/>
              </a:rPr>
              <a:t>è quello maggiormente coinvolto nelle aggressioni (63%)</a:t>
            </a:r>
          </a:p>
          <a:p>
            <a:pPr algn="just"/>
            <a:r>
              <a:rPr lang="it-IT" dirty="0">
                <a:solidFill>
                  <a:schemeClr val="tx2"/>
                </a:solidFill>
                <a:latin typeface="+mn-lt"/>
                <a:cs typeface="Calibri" pitchFamily="34" charset="0"/>
              </a:rPr>
              <a:t>Il personale più colpito (oltre il 55%) è quello infermieristico seguito da medici (17,3%) e operatori sociosanitari (9,5%) seguiti dall’8% delle segnalazioni che riguardano dipendenti non sanitari, operatori nei front office, vigilanti, soccorritori.</a:t>
            </a:r>
          </a:p>
          <a:p>
            <a:pPr algn="just"/>
            <a:r>
              <a:rPr lang="it-IT" dirty="0">
                <a:solidFill>
                  <a:schemeClr val="tx2"/>
                </a:solidFill>
                <a:latin typeface="+mn-lt"/>
                <a:cs typeface="Calibri" pitchFamily="34" charset="0"/>
              </a:rPr>
              <a:t>Il fenomeno si verifica soprattutto in ambito ospedaliero: i Pronto Soccorso, i Servizi Psichiatrici di Diagnosi e Cura (SPDC) e le Aree di Degenza</a:t>
            </a:r>
          </a:p>
          <a:p>
            <a:pPr algn="just"/>
            <a:r>
              <a:rPr lang="it-IT" dirty="0">
                <a:solidFill>
                  <a:schemeClr val="tx2"/>
                </a:solidFill>
                <a:latin typeface="+mn-lt"/>
                <a:cs typeface="Calibri" pitchFamily="34" charset="0"/>
              </a:rPr>
              <a:t>L’emersione delle segnalazioni negli Istituti Penitenziari (+64%) è sintomo di una maggiore attenzione anche in contesti finora poco indagati</a:t>
            </a:r>
          </a:p>
          <a:p>
            <a:pPr marL="0" indent="0">
              <a:buNone/>
            </a:pPr>
            <a:endParaRPr lang="it-IT" dirty="0"/>
          </a:p>
          <a:p>
            <a:pPr marL="0" indent="0" algn="just">
              <a:buNone/>
            </a:pPr>
            <a:endParaRPr lang="it-IT" dirty="0"/>
          </a:p>
          <a:p>
            <a:pPr marL="0" indent="0" algn="just">
              <a:buNone/>
            </a:pPr>
            <a:endParaRPr lang="it-IT" dirty="0"/>
          </a:p>
        </p:txBody>
      </p:sp>
      <p:grpSp>
        <p:nvGrpSpPr>
          <p:cNvPr id="4" name="Gruppo 3"/>
          <p:cNvGrpSpPr/>
          <p:nvPr/>
        </p:nvGrpSpPr>
        <p:grpSpPr>
          <a:xfrm>
            <a:off x="3585642" y="116666"/>
            <a:ext cx="6120680" cy="720046"/>
            <a:chOff x="6378292" y="63941"/>
            <a:chExt cx="3280181" cy="720046"/>
          </a:xfrm>
        </p:grpSpPr>
        <p:cxnSp>
          <p:nvCxnSpPr>
            <p:cNvPr id="5" name="Connettore 1 4"/>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Tree>
    <p:extLst>
      <p:ext uri="{BB962C8B-B14F-4D97-AF65-F5344CB8AC3E}">
        <p14:creationId xmlns:p14="http://schemas.microsoft.com/office/powerpoint/2010/main" val="339834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xmlns="" id="{096388E9-6FA7-4136-AFB0-414C6687D11F}"/>
              </a:ext>
            </a:extLst>
          </p:cNvPr>
          <p:cNvSpPr>
            <a:spLocks noGrp="1"/>
          </p:cNvSpPr>
          <p:nvPr>
            <p:ph type="sldNum" sz="quarter" idx="4294967295"/>
          </p:nvPr>
        </p:nvSpPr>
        <p:spPr>
          <a:xfrm>
            <a:off x="9447842" y="6669395"/>
            <a:ext cx="402496" cy="149565"/>
          </a:xfrm>
        </p:spPr>
        <p:txBody>
          <a:bodyPr/>
          <a:lstStyle/>
          <a:p>
            <a:fld id="{0C77697A-DA28-421B-8141-972FE3D7E3CA}" type="slidenum">
              <a:rPr lang="it-IT" smtClean="0">
                <a:solidFill>
                  <a:prstClr val="black"/>
                </a:solidFill>
              </a:rPr>
              <a:pPr/>
              <a:t>13</a:t>
            </a:fld>
            <a:endParaRPr lang="it-IT" dirty="0">
              <a:solidFill>
                <a:prstClr val="black"/>
              </a:solidFill>
            </a:endParaRPr>
          </a:p>
        </p:txBody>
      </p:sp>
      <p:sp>
        <p:nvSpPr>
          <p:cNvPr id="4" name="Rettangolo 3"/>
          <p:cNvSpPr/>
          <p:nvPr/>
        </p:nvSpPr>
        <p:spPr>
          <a:xfrm>
            <a:off x="5889897" y="886713"/>
            <a:ext cx="3803142" cy="223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Delibera 251/2021 </a:t>
            </a:r>
          </a:p>
        </p:txBody>
      </p:sp>
      <p:sp>
        <p:nvSpPr>
          <p:cNvPr id="5" name="Rettangolo 4"/>
          <p:cNvSpPr/>
          <p:nvPr/>
        </p:nvSpPr>
        <p:spPr>
          <a:xfrm>
            <a:off x="3297610" y="5877272"/>
            <a:ext cx="6496136" cy="30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716" t="30283" r="23951" b="6867"/>
          <a:stretch/>
        </p:blipFill>
        <p:spPr bwMode="auto">
          <a:xfrm>
            <a:off x="3369626" y="1348385"/>
            <a:ext cx="5616624" cy="504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785682" y="812169"/>
            <a:ext cx="5167874" cy="461665"/>
          </a:xfrm>
          <a:prstGeom prst="rect">
            <a:avLst/>
          </a:prstGeom>
          <a:solidFill>
            <a:schemeClr val="accent4">
              <a:lumMod val="40000"/>
              <a:lumOff val="60000"/>
            </a:schemeClr>
          </a:solidFill>
        </p:spPr>
        <p:txBody>
          <a:bodyPr wrap="square">
            <a:spAutoFit/>
          </a:bodyPr>
          <a:lstStyle/>
          <a:p>
            <a:pPr algn="ctr" defTabSz="914400" eaLnBrk="1" fontAlgn="auto" hangingPunct="1">
              <a:spcBef>
                <a:spcPts val="0"/>
              </a:spcBef>
              <a:spcAft>
                <a:spcPts val="0"/>
              </a:spcAft>
            </a:pPr>
            <a:r>
              <a:rPr lang="it-IT" sz="2400" b="1" i="0" u="sng" dirty="0">
                <a:solidFill>
                  <a:srgbClr val="70AD47">
                    <a:lumMod val="50000"/>
                  </a:srgbClr>
                </a:solidFill>
                <a:latin typeface="Calibri"/>
                <a:cs typeface="+mn-cs"/>
              </a:rPr>
              <a:t>Gruppo di lavoro Azienda USL Piacenza </a:t>
            </a:r>
          </a:p>
        </p:txBody>
      </p:sp>
      <p:sp>
        <p:nvSpPr>
          <p:cNvPr id="2" name="Rettangolo arrotondato 1"/>
          <p:cNvSpPr/>
          <p:nvPr/>
        </p:nvSpPr>
        <p:spPr>
          <a:xfrm>
            <a:off x="3369624" y="2348880"/>
            <a:ext cx="5544616" cy="158417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pic>
        <p:nvPicPr>
          <p:cNvPr id="3" name="Picture 2">
            <a:extLst>
              <a:ext uri="{FF2B5EF4-FFF2-40B4-BE49-F238E27FC236}">
                <a16:creationId xmlns:a16="http://schemas.microsoft.com/office/drawing/2014/main" xmlns="" id="{33E62234-7FE5-0B44-5FA0-3B34AABE7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385" y="4437112"/>
            <a:ext cx="2160241" cy="134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uppo 8"/>
          <p:cNvGrpSpPr/>
          <p:nvPr/>
        </p:nvGrpSpPr>
        <p:grpSpPr>
          <a:xfrm>
            <a:off x="3585642" y="116666"/>
            <a:ext cx="6120680" cy="720046"/>
            <a:chOff x="6378292" y="63941"/>
            <a:chExt cx="3280181" cy="720046"/>
          </a:xfrm>
        </p:grpSpPr>
        <p:cxnSp>
          <p:nvCxnSpPr>
            <p:cNvPr id="10" name="Connettore 1 9"/>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Tree>
    <p:extLst>
      <p:ext uri="{BB962C8B-B14F-4D97-AF65-F5344CB8AC3E}">
        <p14:creationId xmlns:p14="http://schemas.microsoft.com/office/powerpoint/2010/main" val="3620089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ECBDF2-10EE-1DFA-7138-4B75F8731C69}"/>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86EC7A91-5CCE-0E5E-ED09-76CE0EEF1DEA}"/>
              </a:ext>
            </a:extLst>
          </p:cNvPr>
          <p:cNvSpPr>
            <a:spLocks noGrp="1"/>
          </p:cNvSpPr>
          <p:nvPr>
            <p:ph idx="1"/>
          </p:nvPr>
        </p:nvSpPr>
        <p:spPr>
          <a:xfrm>
            <a:off x="921346" y="764704"/>
            <a:ext cx="8962708" cy="5688632"/>
          </a:xfrm>
          <a:solidFill>
            <a:schemeClr val="accent4">
              <a:lumMod val="40000"/>
              <a:lumOff val="60000"/>
            </a:schemeClr>
          </a:solidFill>
          <a:ln w="19050">
            <a:solidFill>
              <a:schemeClr val="accent6">
                <a:lumMod val="60000"/>
                <a:lumOff val="40000"/>
              </a:schemeClr>
            </a:solidFill>
          </a:ln>
        </p:spPr>
        <p:txBody>
          <a:bodyPr>
            <a:normAutofit fontScale="25000" lnSpcReduction="20000"/>
          </a:bodyPr>
          <a:lstStyle/>
          <a:p>
            <a:pPr marL="0" indent="0" algn="ctr">
              <a:buNone/>
            </a:pPr>
            <a:r>
              <a:rPr lang="it-IT" sz="9600" b="1" u="sng" dirty="0">
                <a:solidFill>
                  <a:schemeClr val="tx2"/>
                </a:solidFill>
                <a:latin typeface="+mn-lt"/>
              </a:rPr>
              <a:t>Le Buone prassi dell’Ausl di Piacenza</a:t>
            </a:r>
          </a:p>
          <a:p>
            <a:pPr marL="0" indent="0">
              <a:buNone/>
            </a:pPr>
            <a:r>
              <a:rPr lang="it-IT" sz="7200" b="1" dirty="0">
                <a:solidFill>
                  <a:schemeClr val="tx2"/>
                </a:solidFill>
                <a:latin typeface="+mn-lt"/>
              </a:rPr>
              <a:t>Quali obiettivi si propone:</a:t>
            </a:r>
          </a:p>
          <a:p>
            <a:pPr>
              <a:buFont typeface="Wingdings" pitchFamily="2" charset="2"/>
              <a:buChar char="ü"/>
            </a:pPr>
            <a:r>
              <a:rPr lang="it-IT" sz="7200" dirty="0">
                <a:solidFill>
                  <a:schemeClr val="tx2"/>
                </a:solidFill>
                <a:latin typeface="+mn-lt"/>
              </a:rPr>
              <a:t> attuare misure di prevenzione e contenimento del rischio aggressione nei contesti sanitari</a:t>
            </a:r>
          </a:p>
          <a:p>
            <a:pPr marL="0" indent="0">
              <a:buNone/>
            </a:pPr>
            <a:endParaRPr lang="it-IT" sz="7200" dirty="0">
              <a:solidFill>
                <a:schemeClr val="tx2"/>
              </a:solidFill>
              <a:latin typeface="+mn-lt"/>
            </a:endParaRPr>
          </a:p>
          <a:p>
            <a:pPr>
              <a:buFont typeface="Wingdings" pitchFamily="2" charset="2"/>
              <a:buChar char="ü"/>
            </a:pPr>
            <a:r>
              <a:rPr lang="it-IT" sz="7200" dirty="0">
                <a:solidFill>
                  <a:schemeClr val="tx2"/>
                </a:solidFill>
                <a:latin typeface="+mn-lt"/>
              </a:rPr>
              <a:t>incoraggiare il personale a segnalare tempestivamente gli episodi subiti ed a suggerire le misure di contenimento</a:t>
            </a:r>
          </a:p>
          <a:p>
            <a:pPr>
              <a:buFont typeface="Wingdings" pitchFamily="2" charset="2"/>
              <a:buChar char="ü"/>
            </a:pPr>
            <a:endParaRPr lang="it-IT" sz="7200" dirty="0">
              <a:solidFill>
                <a:schemeClr val="tx2"/>
              </a:solidFill>
              <a:latin typeface="+mn-lt"/>
            </a:endParaRPr>
          </a:p>
          <a:p>
            <a:pPr>
              <a:buFont typeface="Wingdings" pitchFamily="2" charset="2"/>
              <a:buChar char="ü"/>
            </a:pPr>
            <a:r>
              <a:rPr lang="it-IT" sz="7200" dirty="0">
                <a:solidFill>
                  <a:schemeClr val="tx2"/>
                </a:solidFill>
                <a:latin typeface="+mn-lt"/>
              </a:rPr>
              <a:t>acquisire competenze specifiche da parte degli operatori medesimi </a:t>
            </a:r>
          </a:p>
          <a:p>
            <a:pPr marL="0" indent="0">
              <a:buNone/>
            </a:pPr>
            <a:endParaRPr lang="it-IT" sz="7200" dirty="0">
              <a:solidFill>
                <a:schemeClr val="tx2"/>
              </a:solidFill>
              <a:latin typeface="+mn-lt"/>
            </a:endParaRPr>
          </a:p>
          <a:p>
            <a:pPr>
              <a:buFont typeface="Wingdings" pitchFamily="2" charset="2"/>
              <a:buChar char="ü"/>
            </a:pPr>
            <a:r>
              <a:rPr lang="it-IT" sz="7200" dirty="0">
                <a:solidFill>
                  <a:schemeClr val="tx2"/>
                </a:solidFill>
                <a:latin typeface="+mn-lt"/>
              </a:rPr>
              <a:t>garantire un sostegno psicologico agli operatori che hanno subito violenza sul posto di lavoro</a:t>
            </a:r>
          </a:p>
          <a:p>
            <a:pPr marL="0" indent="0">
              <a:buNone/>
            </a:pPr>
            <a:endParaRPr lang="it-IT" sz="7200" dirty="0">
              <a:solidFill>
                <a:schemeClr val="tx2"/>
              </a:solidFill>
              <a:latin typeface="+mn-lt"/>
            </a:endParaRPr>
          </a:p>
          <a:p>
            <a:pPr>
              <a:buFont typeface="Wingdings" pitchFamily="2" charset="2"/>
              <a:buChar char="ü"/>
            </a:pPr>
            <a:r>
              <a:rPr lang="it-IT" sz="7200" dirty="0">
                <a:solidFill>
                  <a:schemeClr val="tx2"/>
                </a:solidFill>
                <a:latin typeface="+mn-lt"/>
              </a:rPr>
              <a:t>diffondere all’interno dell’azienda una politica di tolleranza zero verso atti di violenza ed assicurarsi che operatori, pazienti e visitatori siano a conoscenza di tale politica</a:t>
            </a:r>
          </a:p>
          <a:p>
            <a:pPr marL="0" indent="0">
              <a:buNone/>
            </a:pPr>
            <a:endParaRPr lang="it-IT" sz="7200" dirty="0">
              <a:solidFill>
                <a:schemeClr val="tx2"/>
              </a:solidFill>
              <a:latin typeface="+mn-lt"/>
            </a:endParaRPr>
          </a:p>
          <a:p>
            <a:pPr>
              <a:buFont typeface="Wingdings" pitchFamily="2" charset="2"/>
              <a:buChar char="ü"/>
            </a:pPr>
            <a:endParaRPr lang="it-IT" sz="7200" dirty="0">
              <a:solidFill>
                <a:schemeClr val="tx2"/>
              </a:solidFill>
              <a:latin typeface="+mn-lt"/>
            </a:endParaRPr>
          </a:p>
          <a:p>
            <a:pPr marL="0" indent="0">
              <a:buNone/>
            </a:pPr>
            <a:endParaRPr lang="it-IT" sz="7200" dirty="0">
              <a:solidFill>
                <a:schemeClr val="tx2"/>
              </a:solidFill>
              <a:latin typeface="+mn-lt"/>
            </a:endParaRPr>
          </a:p>
          <a:p>
            <a:pPr marL="0" indent="0">
              <a:buNone/>
            </a:pPr>
            <a:r>
              <a:rPr lang="it-IT" dirty="0"/>
              <a:t> </a:t>
            </a:r>
          </a:p>
        </p:txBody>
      </p:sp>
      <p:grpSp>
        <p:nvGrpSpPr>
          <p:cNvPr id="4" name="Gruppo 3"/>
          <p:cNvGrpSpPr/>
          <p:nvPr/>
        </p:nvGrpSpPr>
        <p:grpSpPr>
          <a:xfrm>
            <a:off x="3585642" y="116666"/>
            <a:ext cx="6120680" cy="720046"/>
            <a:chOff x="6378292" y="63941"/>
            <a:chExt cx="3280181" cy="720046"/>
          </a:xfrm>
        </p:grpSpPr>
        <p:cxnSp>
          <p:nvCxnSpPr>
            <p:cNvPr id="5" name="Connettore 1 4"/>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Tree>
    <p:extLst>
      <p:ext uri="{BB962C8B-B14F-4D97-AF65-F5344CB8AC3E}">
        <p14:creationId xmlns:p14="http://schemas.microsoft.com/office/powerpoint/2010/main" val="3249973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3646206065"/>
              </p:ext>
            </p:extLst>
          </p:nvPr>
        </p:nvGraphicFramePr>
        <p:xfrm>
          <a:off x="767392" y="1268761"/>
          <a:ext cx="644901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nettore 2 5"/>
          <p:cNvCxnSpPr/>
          <p:nvPr/>
        </p:nvCxnSpPr>
        <p:spPr>
          <a:xfrm>
            <a:off x="6202133" y="4869160"/>
            <a:ext cx="0" cy="6480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7" name="Rettangolo arrotondato 6"/>
          <p:cNvSpPr/>
          <p:nvPr/>
        </p:nvSpPr>
        <p:spPr>
          <a:xfrm>
            <a:off x="4716077" y="5524440"/>
            <a:ext cx="3550086" cy="864096"/>
          </a:xfrm>
          <a:prstGeom prst="roundRect">
            <a:avLst/>
          </a:prstGeom>
        </p:spPr>
        <p:style>
          <a:lnRef idx="1">
            <a:schemeClr val="accent4"/>
          </a:lnRef>
          <a:fillRef idx="2">
            <a:schemeClr val="accent4"/>
          </a:fillRef>
          <a:effectRef idx="1">
            <a:schemeClr val="accent4"/>
          </a:effectRef>
          <a:fontRef idx="minor">
            <a:schemeClr val="dk1"/>
          </a:fontRef>
        </p:style>
        <p:txBody>
          <a:bodyPr lIns="91241" tIns="45621" rIns="91241" bIns="45621" rtlCol="0" anchor="ctr"/>
          <a:lstStyle/>
          <a:p>
            <a:pPr marL="285750" indent="-285750">
              <a:buFont typeface="Arial" pitchFamily="34" charset="0"/>
              <a:buChar char="•"/>
            </a:pPr>
            <a:r>
              <a:rPr lang="it-IT" sz="1800" dirty="0"/>
              <a:t>Visita a richiesta</a:t>
            </a:r>
          </a:p>
          <a:p>
            <a:pPr marL="285750" indent="-285750">
              <a:buFont typeface="Arial" pitchFamily="34" charset="0"/>
              <a:buChar char="•"/>
            </a:pPr>
            <a:r>
              <a:rPr lang="it-IT" sz="1800" dirty="0"/>
              <a:t>Attivazione supporto psicologico</a:t>
            </a:r>
          </a:p>
        </p:txBody>
      </p:sp>
      <p:cxnSp>
        <p:nvCxnSpPr>
          <p:cNvPr id="8" name="Connettore 2 7"/>
          <p:cNvCxnSpPr/>
          <p:nvPr/>
        </p:nvCxnSpPr>
        <p:spPr>
          <a:xfrm>
            <a:off x="7216408" y="2420888"/>
            <a:ext cx="468127"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Rettangolo arrotondato 9"/>
          <p:cNvSpPr/>
          <p:nvPr/>
        </p:nvSpPr>
        <p:spPr>
          <a:xfrm>
            <a:off x="7684535" y="2055466"/>
            <a:ext cx="2028550" cy="864096"/>
          </a:xfrm>
          <a:prstGeom prst="roundRect">
            <a:avLst/>
          </a:prstGeom>
        </p:spPr>
        <p:style>
          <a:lnRef idx="1">
            <a:schemeClr val="accent4"/>
          </a:lnRef>
          <a:fillRef idx="2">
            <a:schemeClr val="accent4"/>
          </a:fillRef>
          <a:effectRef idx="1">
            <a:schemeClr val="accent4"/>
          </a:effectRef>
          <a:fontRef idx="minor">
            <a:schemeClr val="dk1"/>
          </a:fontRef>
        </p:style>
        <p:txBody>
          <a:bodyPr lIns="91241" tIns="45621" rIns="91241" bIns="45621" rtlCol="0" anchor="ctr"/>
          <a:lstStyle/>
          <a:p>
            <a:pPr algn="ctr"/>
            <a:r>
              <a:rPr lang="it-IT" sz="2000" dirty="0"/>
              <a:t>Aggiornamento DVR</a:t>
            </a:r>
          </a:p>
        </p:txBody>
      </p:sp>
      <p:sp>
        <p:nvSpPr>
          <p:cNvPr id="18" name="Titolo 1"/>
          <p:cNvSpPr>
            <a:spLocks noGrp="1"/>
          </p:cNvSpPr>
          <p:nvPr>
            <p:ph type="title"/>
          </p:nvPr>
        </p:nvSpPr>
        <p:spPr>
          <a:xfrm>
            <a:off x="849338" y="716798"/>
            <a:ext cx="8022520" cy="864096"/>
          </a:xfrm>
        </p:spPr>
        <p:txBody>
          <a:bodyPr>
            <a:noAutofit/>
          </a:bodyPr>
          <a:lstStyle/>
          <a:p>
            <a:pPr algn="ctr"/>
            <a:r>
              <a:rPr lang="it-IT" sz="2000" b="1" dirty="0">
                <a:solidFill>
                  <a:schemeClr val="tx2"/>
                </a:solidFill>
                <a:latin typeface="+mn-lt"/>
              </a:rPr>
              <a:t>Il Servizio di Prevenzione e Protezione: PERCORSO GESTIONE VIOLENZA</a:t>
            </a:r>
            <a:r>
              <a:rPr lang="it-IT" sz="2000" dirty="0">
                <a:solidFill>
                  <a:schemeClr val="tx2"/>
                </a:solidFill>
                <a:latin typeface="+mn-lt"/>
              </a:rPr>
              <a:t> </a:t>
            </a:r>
            <a:r>
              <a:rPr lang="it-IT" b="1" dirty="0">
                <a:solidFill>
                  <a:schemeClr val="tx2"/>
                </a:solidFill>
                <a:latin typeface="+mn-lt"/>
              </a:rPr>
              <a:t>attività Work in progress</a:t>
            </a:r>
            <a:endParaRPr lang="it-IT" b="1" dirty="0">
              <a:solidFill>
                <a:srgbClr val="0070C0"/>
              </a:solidFill>
              <a:latin typeface="+mn-lt"/>
            </a:endParaRPr>
          </a:p>
        </p:txBody>
      </p:sp>
      <p:grpSp>
        <p:nvGrpSpPr>
          <p:cNvPr id="9" name="Gruppo 8"/>
          <p:cNvGrpSpPr/>
          <p:nvPr/>
        </p:nvGrpSpPr>
        <p:grpSpPr>
          <a:xfrm>
            <a:off x="3585642" y="116666"/>
            <a:ext cx="6120680" cy="720046"/>
            <a:chOff x="6378292" y="63941"/>
            <a:chExt cx="3280181" cy="720046"/>
          </a:xfrm>
        </p:grpSpPr>
        <p:cxnSp>
          <p:nvCxnSpPr>
            <p:cNvPr id="11" name="Connettore 1 10"/>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Tree>
    <p:extLst>
      <p:ext uri="{BB962C8B-B14F-4D97-AF65-F5344CB8AC3E}">
        <p14:creationId xmlns:p14="http://schemas.microsoft.com/office/powerpoint/2010/main" val="205146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ECBDF2-10EE-1DFA-7138-4B75F8731C6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xmlns="" id="{217DC275-87E2-878B-9BE4-69A026C6F07B}"/>
              </a:ext>
            </a:extLst>
          </p:cNvPr>
          <p:cNvSpPr>
            <a:spLocks noGrp="1"/>
          </p:cNvSpPr>
          <p:nvPr>
            <p:ph type="title"/>
          </p:nvPr>
        </p:nvSpPr>
        <p:spPr/>
        <p:txBody>
          <a:bodyPr/>
          <a:lstStyle/>
          <a:p>
            <a:r>
              <a:rPr lang="it-IT" dirty="0"/>
              <a:t/>
            </a:r>
            <a:br>
              <a:rPr lang="it-IT" dirty="0"/>
            </a:br>
            <a:r>
              <a:rPr lang="it-IT" dirty="0"/>
              <a:t>Misure di intervento multilivello (1) </a:t>
            </a:r>
            <a:br>
              <a:rPr lang="it-IT" dirty="0"/>
            </a:br>
            <a:endParaRPr lang="it-IT" dirty="0"/>
          </a:p>
        </p:txBody>
      </p:sp>
      <p:sp>
        <p:nvSpPr>
          <p:cNvPr id="3" name="Segnaposto contenuto 2">
            <a:extLst>
              <a:ext uri="{FF2B5EF4-FFF2-40B4-BE49-F238E27FC236}">
                <a16:creationId xmlns:a16="http://schemas.microsoft.com/office/drawing/2014/main" xmlns="" id="{86EC7A91-5CCE-0E5E-ED09-76CE0EEF1DEA}"/>
              </a:ext>
            </a:extLst>
          </p:cNvPr>
          <p:cNvSpPr>
            <a:spLocks noGrp="1"/>
          </p:cNvSpPr>
          <p:nvPr>
            <p:ph idx="1"/>
          </p:nvPr>
        </p:nvSpPr>
        <p:spPr>
          <a:xfrm>
            <a:off x="849341" y="764703"/>
            <a:ext cx="9034713" cy="5835427"/>
          </a:xfrm>
          <a:solidFill>
            <a:schemeClr val="accent4">
              <a:lumMod val="40000"/>
              <a:lumOff val="60000"/>
            </a:schemeClr>
          </a:solidFill>
          <a:ln w="19050">
            <a:solidFill>
              <a:schemeClr val="accent6">
                <a:lumMod val="60000"/>
                <a:lumOff val="40000"/>
              </a:schemeClr>
            </a:solidFill>
          </a:ln>
        </p:spPr>
        <p:txBody>
          <a:bodyPr>
            <a:normAutofit/>
          </a:bodyPr>
          <a:lstStyle/>
          <a:p>
            <a:pPr marL="0" indent="0" algn="just">
              <a:lnSpc>
                <a:spcPct val="100000"/>
              </a:lnSpc>
              <a:buNone/>
            </a:pPr>
            <a:r>
              <a:rPr lang="it-IT" b="1" i="1" dirty="0">
                <a:solidFill>
                  <a:schemeClr val="tx2"/>
                </a:solidFill>
                <a:latin typeface="Calibri" pitchFamily="34" charset="0"/>
                <a:cs typeface="Calibri" pitchFamily="34" charset="0"/>
              </a:rPr>
              <a:t>Procedurale: </a:t>
            </a:r>
            <a:endParaRPr lang="it-IT" i="1" dirty="0">
              <a:solidFill>
                <a:schemeClr val="tx2"/>
              </a:solidFill>
              <a:latin typeface="+mn-lt"/>
            </a:endParaRPr>
          </a:p>
          <a:p>
            <a:pPr marL="0" indent="0">
              <a:buNone/>
            </a:pPr>
            <a:r>
              <a:rPr lang="it-IT" i="1" dirty="0">
                <a:solidFill>
                  <a:schemeClr val="tx2"/>
                </a:solidFill>
                <a:latin typeface="+mn-lt"/>
              </a:rPr>
              <a:t>Mappatura del fenomeno/Segnalazione di aggressione - Regione Emilia-Romagna</a:t>
            </a:r>
          </a:p>
          <a:p>
            <a:r>
              <a:rPr lang="it-IT" dirty="0">
                <a:solidFill>
                  <a:schemeClr val="tx2"/>
                </a:solidFill>
                <a:latin typeface="+mn-lt"/>
              </a:rPr>
              <a:t>Piattaforma regionale in cui vengono trasmesse </a:t>
            </a:r>
            <a:r>
              <a:rPr lang="it-IT" dirty="0" err="1">
                <a:solidFill>
                  <a:schemeClr val="tx2"/>
                </a:solidFill>
                <a:latin typeface="+mn-lt"/>
              </a:rPr>
              <a:t>informaticamente</a:t>
            </a:r>
            <a:r>
              <a:rPr lang="it-IT" dirty="0">
                <a:solidFill>
                  <a:schemeClr val="tx2"/>
                </a:solidFill>
                <a:latin typeface="+mn-lt"/>
              </a:rPr>
              <a:t> tutte le segnalazioni di aggressioni per poter conoscere in modo tempestivo i dati a livello locale.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676" y="2564904"/>
            <a:ext cx="7834313"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2324890" y="764704"/>
            <a:ext cx="5905886" cy="400110"/>
          </a:xfrm>
          <a:prstGeom prst="rect">
            <a:avLst/>
          </a:prstGeom>
          <a:solidFill>
            <a:schemeClr val="accent4">
              <a:lumMod val="40000"/>
              <a:lumOff val="60000"/>
            </a:schemeClr>
          </a:solidFill>
        </p:spPr>
        <p:txBody>
          <a:bodyPr wrap="square">
            <a:spAutoFit/>
          </a:bodyPr>
          <a:lstStyle/>
          <a:p>
            <a:pPr algn="ctr" defTabSz="449263" eaLnBrk="0" fontAlgn="base" hangingPunct="0">
              <a:spcBef>
                <a:spcPct val="0"/>
              </a:spcBef>
              <a:spcAft>
                <a:spcPct val="0"/>
              </a:spcAft>
            </a:pPr>
            <a:r>
              <a:rPr lang="it-IT" sz="2000" b="1" u="sng" dirty="0">
                <a:solidFill>
                  <a:srgbClr val="70AD47">
                    <a:lumMod val="50000"/>
                  </a:srgbClr>
                </a:solidFill>
                <a:latin typeface="Times New Roman" panose="02020603050405020304" pitchFamily="18" charset="0"/>
                <a:cs typeface="Lucida Sans Unicode" panose="020B0602030504020204" pitchFamily="34" charset="0"/>
              </a:rPr>
              <a:t>Il sistema di segnalazione </a:t>
            </a:r>
            <a:r>
              <a:rPr lang="it-IT" sz="2000" b="1" u="sng" dirty="0" err="1">
                <a:solidFill>
                  <a:srgbClr val="70AD47">
                    <a:lumMod val="50000"/>
                  </a:srgbClr>
                </a:solidFill>
                <a:latin typeface="Times New Roman" panose="02020603050405020304" pitchFamily="18" charset="0"/>
                <a:cs typeface="Lucida Sans Unicode" panose="020B0602030504020204" pitchFamily="34" charset="0"/>
              </a:rPr>
              <a:t>SegnalER</a:t>
            </a:r>
            <a:endParaRPr lang="it-IT" sz="2000" b="1" u="sng" dirty="0">
              <a:solidFill>
                <a:srgbClr val="70AD47">
                  <a:lumMod val="50000"/>
                </a:srgbClr>
              </a:solidFill>
              <a:latin typeface="Times New Roman" panose="02020603050405020304" pitchFamily="18" charset="0"/>
              <a:cs typeface="Lucida Sans Unicode" panose="020B0602030504020204" pitchFamily="34" charset="0"/>
            </a:endParaRPr>
          </a:p>
        </p:txBody>
      </p:sp>
    </p:spTree>
    <p:extLst>
      <p:ext uri="{BB962C8B-B14F-4D97-AF65-F5344CB8AC3E}">
        <p14:creationId xmlns:p14="http://schemas.microsoft.com/office/powerpoint/2010/main" val="248398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F779377-5742-CB38-2D46-6EC4EE3DEED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xmlns="" id="{375730E9-C0C2-B503-6D24-7432B93754BE}"/>
              </a:ext>
            </a:extLst>
          </p:cNvPr>
          <p:cNvSpPr>
            <a:spLocks noGrp="1"/>
          </p:cNvSpPr>
          <p:nvPr>
            <p:ph type="title"/>
          </p:nvPr>
        </p:nvSpPr>
        <p:spPr>
          <a:xfrm>
            <a:off x="849343" y="188670"/>
            <a:ext cx="9058250" cy="432047"/>
          </a:xfrm>
        </p:spPr>
        <p:txBody>
          <a:bodyPr/>
          <a:lstStyle/>
          <a:p>
            <a:r>
              <a:rPr lang="it-IT" dirty="0"/>
              <a:t>Dati 2024-2025 </a:t>
            </a:r>
            <a:r>
              <a:rPr lang="it-IT" sz="1800" dirty="0"/>
              <a:t>(aggiornati al 31 </a:t>
            </a:r>
            <a:r>
              <a:rPr lang="it-IT" sz="1800"/>
              <a:t>ottobre) </a:t>
            </a:r>
            <a:r>
              <a:rPr lang="it-IT"/>
              <a:t>2025 </a:t>
            </a:r>
            <a:r>
              <a:rPr lang="it-IT" dirty="0"/>
              <a:t>AUSL PC</a:t>
            </a:r>
          </a:p>
        </p:txBody>
      </p:sp>
      <p:graphicFrame>
        <p:nvGraphicFramePr>
          <p:cNvPr id="8" name="Diagramma 7">
            <a:extLst>
              <a:ext uri="{FF2B5EF4-FFF2-40B4-BE49-F238E27FC236}">
                <a16:creationId xmlns:a16="http://schemas.microsoft.com/office/drawing/2014/main" xmlns="" id="{2F643CD0-48D4-66A9-5C37-FB38E260D629}"/>
              </a:ext>
            </a:extLst>
          </p:cNvPr>
          <p:cNvGraphicFramePr/>
          <p:nvPr>
            <p:extLst>
              <p:ext uri="{D42A27DB-BD31-4B8C-83A1-F6EECF244321}">
                <p14:modId xmlns:p14="http://schemas.microsoft.com/office/powerpoint/2010/main" val="2167257879"/>
              </p:ext>
            </p:extLst>
          </p:nvPr>
        </p:nvGraphicFramePr>
        <p:xfrm>
          <a:off x="4953794" y="1858660"/>
          <a:ext cx="4759291" cy="3090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ttangolo 8">
            <a:extLst>
              <a:ext uri="{FF2B5EF4-FFF2-40B4-BE49-F238E27FC236}">
                <a16:creationId xmlns:a16="http://schemas.microsoft.com/office/drawing/2014/main" xmlns="" id="{ED1BB408-CA83-8A55-9DC4-F3DC581B26E2}"/>
              </a:ext>
            </a:extLst>
          </p:cNvPr>
          <p:cNvSpPr/>
          <p:nvPr/>
        </p:nvSpPr>
        <p:spPr>
          <a:xfrm>
            <a:off x="5159617" y="620688"/>
            <a:ext cx="4537588" cy="1261884"/>
          </a:xfrm>
          <a:prstGeom prst="rect">
            <a:avLst/>
          </a:prstGeom>
          <a:noFill/>
        </p:spPr>
        <p:txBody>
          <a:bodyPr wrap="square" lIns="91440" tIns="45720" rIns="91440" bIns="45720">
            <a:spAutoFit/>
          </a:bodyPr>
          <a:lstStyle/>
          <a:p>
            <a:pPr algn="ctr" defTabSz="914400" eaLnBrk="1" fontAlgn="auto" hangingPunct="1">
              <a:spcBef>
                <a:spcPts val="0"/>
              </a:spcBef>
              <a:spcAft>
                <a:spcPts val="0"/>
              </a:spcAft>
            </a:pPr>
            <a:r>
              <a:rPr lang="it-IT" sz="2800" b="1" i="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venir Next LT Pro"/>
                <a:cs typeface="+mn-cs"/>
              </a:rPr>
              <a:t>Registro violenza 2025:</a:t>
            </a:r>
          </a:p>
          <a:p>
            <a:pPr algn="ctr" defTabSz="914400" eaLnBrk="1" fontAlgn="auto" hangingPunct="1">
              <a:spcBef>
                <a:spcPts val="0"/>
              </a:spcBef>
              <a:spcAft>
                <a:spcPts val="0"/>
              </a:spcAft>
            </a:pPr>
            <a:r>
              <a:rPr lang="it-IT" sz="2800" b="1" i="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venir Next LT Pro"/>
                <a:cs typeface="+mn-cs"/>
              </a:rPr>
              <a:t>n. 102 casi registrati</a:t>
            </a:r>
          </a:p>
          <a:p>
            <a:pPr algn="ctr" defTabSz="914400" eaLnBrk="1" fontAlgn="auto" hangingPunct="1">
              <a:spcBef>
                <a:spcPts val="0"/>
              </a:spcBef>
              <a:spcAft>
                <a:spcPts val="0"/>
              </a:spcAft>
            </a:pPr>
            <a:r>
              <a:rPr lang="it-IT" sz="2000" b="1" i="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venir Next LT Pro"/>
                <a:cs typeface="+mn-cs"/>
              </a:rPr>
              <a:t>(dati aggiornati al 31.10.2025</a:t>
            </a:r>
            <a:r>
              <a:rPr lang="it-IT" sz="2000" b="1" i="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outerShdw blurRad="38100" dist="38100" dir="2700000" algn="tl">
                    <a:srgbClr val="000000">
                      <a:alpha val="43137"/>
                    </a:srgbClr>
                  </a:outerShdw>
                </a:effectLst>
                <a:latin typeface="Avenir Next LT Pro"/>
                <a:cs typeface="+mn-cs"/>
              </a:rPr>
              <a:t>)</a:t>
            </a:r>
          </a:p>
        </p:txBody>
      </p:sp>
      <p:sp>
        <p:nvSpPr>
          <p:cNvPr id="10" name="CasellaDiTesto 9">
            <a:extLst>
              <a:ext uri="{FF2B5EF4-FFF2-40B4-BE49-F238E27FC236}">
                <a16:creationId xmlns:a16="http://schemas.microsoft.com/office/drawing/2014/main" xmlns="" id="{371D3FA6-B595-C435-7622-CD12355E0370}"/>
              </a:ext>
            </a:extLst>
          </p:cNvPr>
          <p:cNvSpPr txBox="1"/>
          <p:nvPr/>
        </p:nvSpPr>
        <p:spPr>
          <a:xfrm>
            <a:off x="1065362" y="5085184"/>
            <a:ext cx="5544616" cy="1477328"/>
          </a:xfrm>
          <a:prstGeom prst="rect">
            <a:avLst/>
          </a:prstGeom>
          <a:noFill/>
        </p:spPr>
        <p:txBody>
          <a:bodyPr wrap="square" rtlCol="0">
            <a:spAutoFit/>
          </a:bodyPr>
          <a:lstStyle/>
          <a:p>
            <a:pPr algn="just" defTabSz="914400" eaLnBrk="1" fontAlgn="auto" hangingPunct="1">
              <a:spcBef>
                <a:spcPts val="0"/>
              </a:spcBef>
              <a:spcAft>
                <a:spcPts val="0"/>
              </a:spcAft>
            </a:pPr>
            <a:r>
              <a:rPr lang="it-IT" sz="1800" i="0" dirty="0">
                <a:solidFill>
                  <a:prstClr val="black"/>
                </a:solidFill>
                <a:latin typeface="Avenir Next LT Pro"/>
                <a:cs typeface="+mn-cs"/>
              </a:rPr>
              <a:t>Aree a maggior rischio di esposizione:</a:t>
            </a:r>
          </a:p>
          <a:p>
            <a:pPr marL="285750" indent="-285750" algn="just" defTabSz="914400" eaLnBrk="1" fontAlgn="auto" hangingPunct="1">
              <a:spcBef>
                <a:spcPts val="0"/>
              </a:spcBef>
              <a:spcAft>
                <a:spcPts val="0"/>
              </a:spcAft>
              <a:buFont typeface="Wingdings" pitchFamily="2" charset="2"/>
              <a:buChar char="ü"/>
            </a:pPr>
            <a:r>
              <a:rPr lang="it-IT" sz="1800" i="0" dirty="0">
                <a:solidFill>
                  <a:prstClr val="black"/>
                </a:solidFill>
                <a:latin typeface="Avenir Next LT Pro"/>
                <a:cs typeface="+mn-cs"/>
              </a:rPr>
              <a:t>Emergenza-Urgenza (P.S., CAU)</a:t>
            </a:r>
          </a:p>
          <a:p>
            <a:pPr marL="285750" indent="-285750" algn="just" defTabSz="914400" eaLnBrk="1" fontAlgn="auto" hangingPunct="1">
              <a:spcBef>
                <a:spcPts val="0"/>
              </a:spcBef>
              <a:spcAft>
                <a:spcPts val="0"/>
              </a:spcAft>
              <a:buFont typeface="Wingdings" pitchFamily="2" charset="2"/>
              <a:buChar char="ü"/>
            </a:pPr>
            <a:r>
              <a:rPr lang="it-IT" sz="1800" i="0" dirty="0" err="1">
                <a:solidFill>
                  <a:prstClr val="black"/>
                </a:solidFill>
                <a:latin typeface="Avenir Next LT Pro"/>
                <a:cs typeface="+mn-cs"/>
              </a:rPr>
              <a:t>Dip</a:t>
            </a:r>
            <a:r>
              <a:rPr lang="it-IT" sz="1800" i="0" dirty="0">
                <a:solidFill>
                  <a:prstClr val="black"/>
                </a:solidFill>
                <a:latin typeface="Avenir Next LT Pro"/>
                <a:cs typeface="+mn-cs"/>
              </a:rPr>
              <a:t>. Salute Mentale - Dipendenze patologiche</a:t>
            </a:r>
          </a:p>
          <a:p>
            <a:pPr marL="285750" indent="-285750" algn="just" defTabSz="914400" eaLnBrk="1" fontAlgn="auto" hangingPunct="1">
              <a:spcBef>
                <a:spcPts val="0"/>
              </a:spcBef>
              <a:spcAft>
                <a:spcPts val="0"/>
              </a:spcAft>
              <a:buFont typeface="Wingdings" pitchFamily="2" charset="2"/>
              <a:buChar char="ü"/>
            </a:pPr>
            <a:r>
              <a:rPr lang="it-IT" sz="1800" i="0" dirty="0">
                <a:solidFill>
                  <a:prstClr val="black"/>
                </a:solidFill>
                <a:latin typeface="Avenir Next LT Pro"/>
                <a:cs typeface="+mn-cs"/>
              </a:rPr>
              <a:t>Ambulatori</a:t>
            </a:r>
          </a:p>
          <a:p>
            <a:pPr marL="285750" indent="-285750" algn="just" defTabSz="914400" eaLnBrk="1" fontAlgn="auto" hangingPunct="1">
              <a:spcBef>
                <a:spcPts val="0"/>
              </a:spcBef>
              <a:spcAft>
                <a:spcPts val="0"/>
              </a:spcAft>
              <a:buFont typeface="Wingdings" pitchFamily="2" charset="2"/>
              <a:buChar char="ü"/>
            </a:pPr>
            <a:r>
              <a:rPr lang="it-IT" sz="1800" i="0" dirty="0">
                <a:solidFill>
                  <a:prstClr val="black"/>
                </a:solidFill>
                <a:latin typeface="Avenir Next LT Pro"/>
                <a:cs typeface="+mn-cs"/>
              </a:rPr>
              <a:t>Front Office (CUP)</a:t>
            </a:r>
          </a:p>
        </p:txBody>
      </p:sp>
      <p:graphicFrame>
        <p:nvGraphicFramePr>
          <p:cNvPr id="11" name="Diagramma 10"/>
          <p:cNvGraphicFramePr/>
          <p:nvPr>
            <p:extLst>
              <p:ext uri="{D42A27DB-BD31-4B8C-83A1-F6EECF244321}">
                <p14:modId xmlns:p14="http://schemas.microsoft.com/office/powerpoint/2010/main" val="4247324294"/>
              </p:ext>
            </p:extLst>
          </p:nvPr>
        </p:nvGraphicFramePr>
        <p:xfrm>
          <a:off x="489303" y="1900953"/>
          <a:ext cx="4679435" cy="30223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9536" y="717039"/>
            <a:ext cx="4383087"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6042" y="5085184"/>
            <a:ext cx="2242752" cy="14789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3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C92A608-BEC8-140F-62D7-285D4F88C57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xmlns="" id="{1E15ABB6-D710-7840-2A4A-AC49561039A5}"/>
              </a:ext>
            </a:extLst>
          </p:cNvPr>
          <p:cNvSpPr>
            <a:spLocks noGrp="1"/>
          </p:cNvSpPr>
          <p:nvPr>
            <p:ph type="title"/>
          </p:nvPr>
        </p:nvSpPr>
        <p:spPr/>
        <p:txBody>
          <a:bodyPr/>
          <a:lstStyle/>
          <a:p>
            <a:pPr lvl="0"/>
            <a:r>
              <a:rPr lang="it-IT" i="1" dirty="0">
                <a:solidFill>
                  <a:schemeClr val="tx2"/>
                </a:solidFill>
                <a:latin typeface="Helvetica" pitchFamily="2" charset="0"/>
                <a:ea typeface="+mn-ea"/>
                <a:cs typeface="Lucida Sans Unicode" panose="020B0602030504020204" pitchFamily="34" charset="0"/>
              </a:rPr>
              <a:t/>
            </a:r>
            <a:br>
              <a:rPr lang="it-IT" i="1" dirty="0">
                <a:solidFill>
                  <a:schemeClr val="tx2"/>
                </a:solidFill>
                <a:latin typeface="Helvetica" pitchFamily="2" charset="0"/>
                <a:ea typeface="+mn-ea"/>
                <a:cs typeface="Lucida Sans Unicode" panose="020B0602030504020204" pitchFamily="34" charset="0"/>
              </a:rPr>
            </a:br>
            <a:r>
              <a:rPr lang="it-IT" dirty="0"/>
              <a:t>Misure di intervento multilivello (2) </a:t>
            </a:r>
            <a:r>
              <a:rPr lang="it-IT" i="1" dirty="0">
                <a:solidFill>
                  <a:schemeClr val="tx2"/>
                </a:solidFill>
                <a:latin typeface="Helvetica" pitchFamily="2" charset="0"/>
                <a:ea typeface="+mn-ea"/>
                <a:cs typeface="Lucida Sans Unicode" panose="020B0602030504020204" pitchFamily="34" charset="0"/>
              </a:rPr>
              <a:t/>
            </a:r>
            <a:br>
              <a:rPr lang="it-IT" i="1" dirty="0">
                <a:solidFill>
                  <a:schemeClr val="tx2"/>
                </a:solidFill>
                <a:latin typeface="Helvetica" pitchFamily="2" charset="0"/>
                <a:ea typeface="+mn-ea"/>
                <a:cs typeface="Lucida Sans Unicode" panose="020B0602030504020204" pitchFamily="34" charset="0"/>
              </a:rPr>
            </a:br>
            <a:endParaRPr lang="it-IT" dirty="0"/>
          </a:p>
        </p:txBody>
      </p:sp>
      <p:sp>
        <p:nvSpPr>
          <p:cNvPr id="3" name="Segnaposto contenuto 2">
            <a:extLst>
              <a:ext uri="{FF2B5EF4-FFF2-40B4-BE49-F238E27FC236}">
                <a16:creationId xmlns:a16="http://schemas.microsoft.com/office/drawing/2014/main" xmlns="" id="{7FA2F0CB-442B-A11D-415B-1F2BE1E0E682}"/>
              </a:ext>
            </a:extLst>
          </p:cNvPr>
          <p:cNvSpPr>
            <a:spLocks noGrp="1"/>
          </p:cNvSpPr>
          <p:nvPr>
            <p:ph idx="1"/>
          </p:nvPr>
        </p:nvSpPr>
        <p:spPr>
          <a:xfrm>
            <a:off x="883054" y="980728"/>
            <a:ext cx="8391220" cy="5472608"/>
          </a:xfrm>
          <a:solidFill>
            <a:schemeClr val="accent4">
              <a:lumMod val="40000"/>
              <a:lumOff val="60000"/>
            </a:schemeClr>
          </a:solidFill>
          <a:ln w="19050">
            <a:solidFill>
              <a:schemeClr val="accent6">
                <a:lumMod val="60000"/>
                <a:lumOff val="40000"/>
              </a:schemeClr>
            </a:solidFill>
          </a:ln>
        </p:spPr>
        <p:txBody>
          <a:bodyPr>
            <a:normAutofit/>
          </a:bodyPr>
          <a:lstStyle/>
          <a:p>
            <a:pPr marL="0" indent="0">
              <a:buNone/>
            </a:pPr>
            <a:endParaRPr lang="it-IT" dirty="0"/>
          </a:p>
          <a:p>
            <a:pPr marL="0" indent="0">
              <a:buNone/>
            </a:pPr>
            <a:endParaRPr lang="it-IT" dirty="0"/>
          </a:p>
        </p:txBody>
      </p:sp>
      <p:sp>
        <p:nvSpPr>
          <p:cNvPr id="4" name="CasellaDiTesto 3">
            <a:extLst>
              <a:ext uri="{FF2B5EF4-FFF2-40B4-BE49-F238E27FC236}">
                <a16:creationId xmlns:a16="http://schemas.microsoft.com/office/drawing/2014/main" xmlns="" id="{E6E9A206-F211-DEA8-6395-0C869ED18605}"/>
              </a:ext>
            </a:extLst>
          </p:cNvPr>
          <p:cNvSpPr txBox="1"/>
          <p:nvPr/>
        </p:nvSpPr>
        <p:spPr>
          <a:xfrm>
            <a:off x="1065362" y="1052736"/>
            <a:ext cx="7992888" cy="5078313"/>
          </a:xfrm>
          <a:prstGeom prst="rect">
            <a:avLst/>
          </a:prstGeom>
          <a:noFill/>
        </p:spPr>
        <p:txBody>
          <a:bodyPr wrap="square">
            <a:spAutoFit/>
          </a:bodyPr>
          <a:lstStyle/>
          <a:p>
            <a:endParaRPr lang="it-IT" sz="1800" b="1" dirty="0">
              <a:solidFill>
                <a:schemeClr val="tx2"/>
              </a:solidFill>
              <a:latin typeface="+mn-lt"/>
            </a:endParaRPr>
          </a:p>
          <a:p>
            <a:r>
              <a:rPr lang="it-IT" sz="1800" b="1" dirty="0">
                <a:solidFill>
                  <a:schemeClr val="tx2"/>
                </a:solidFill>
                <a:latin typeface="+mn-lt"/>
              </a:rPr>
              <a:t>Tecnico-impiantistica:</a:t>
            </a:r>
          </a:p>
          <a:p>
            <a:pPr algn="just"/>
            <a:r>
              <a:rPr lang="it-IT" sz="1800" i="0" dirty="0">
                <a:solidFill>
                  <a:schemeClr val="tx2"/>
                </a:solidFill>
                <a:latin typeface="+mn-lt"/>
              </a:rPr>
              <a:t>Telecamere di video-sorveglianza intelligenti</a:t>
            </a:r>
          </a:p>
          <a:p>
            <a:pPr algn="just"/>
            <a:r>
              <a:rPr lang="it-IT" sz="1800" i="0" dirty="0">
                <a:solidFill>
                  <a:schemeClr val="tx2"/>
                </a:solidFill>
                <a:latin typeface="+mn-lt"/>
              </a:rPr>
              <a:t>Sistemi tecnologici di allarme rapido:</a:t>
            </a:r>
          </a:p>
          <a:p>
            <a:pPr marL="285750" indent="-285750" algn="just">
              <a:buFont typeface="Arial" pitchFamily="34" charset="0"/>
              <a:buChar char="•"/>
            </a:pPr>
            <a:r>
              <a:rPr lang="it-IT" sz="1800" i="0" dirty="0">
                <a:solidFill>
                  <a:schemeClr val="tx2"/>
                </a:solidFill>
                <a:latin typeface="+mn-lt"/>
              </a:rPr>
              <a:t>pulsanti di «</a:t>
            </a:r>
            <a:r>
              <a:rPr lang="it-IT" sz="1800" dirty="0" err="1">
                <a:solidFill>
                  <a:schemeClr val="tx2"/>
                </a:solidFill>
                <a:latin typeface="+mn-lt"/>
              </a:rPr>
              <a:t>alert</a:t>
            </a:r>
            <a:r>
              <a:rPr lang="it-IT" sz="1800" i="0" dirty="0">
                <a:solidFill>
                  <a:schemeClr val="tx2"/>
                </a:solidFill>
                <a:latin typeface="+mn-lt"/>
              </a:rPr>
              <a:t>» posizionati in un punto noto agli operatori </a:t>
            </a:r>
          </a:p>
          <a:p>
            <a:pPr marL="285750" indent="-285750" algn="just">
              <a:buFont typeface="Arial" pitchFamily="34" charset="0"/>
              <a:buChar char="•"/>
            </a:pPr>
            <a:r>
              <a:rPr lang="it-IT" sz="1800" i="0" dirty="0">
                <a:solidFill>
                  <a:schemeClr val="tx2"/>
                </a:solidFill>
                <a:latin typeface="+mn-lt"/>
              </a:rPr>
              <a:t>«</a:t>
            </a:r>
            <a:r>
              <a:rPr lang="it-IT" sz="1800" dirty="0">
                <a:solidFill>
                  <a:schemeClr val="tx2"/>
                </a:solidFill>
                <a:latin typeface="+mn-lt"/>
              </a:rPr>
              <a:t>device</a:t>
            </a:r>
            <a:r>
              <a:rPr lang="it-IT" sz="1800" i="0" dirty="0">
                <a:solidFill>
                  <a:schemeClr val="tx2"/>
                </a:solidFill>
                <a:latin typeface="+mn-lt"/>
              </a:rPr>
              <a:t>» portatili</a:t>
            </a:r>
          </a:p>
          <a:p>
            <a:pPr marL="285750" indent="-285750" algn="just">
              <a:buFont typeface="Arial" pitchFamily="34" charset="0"/>
              <a:buChar char="•"/>
            </a:pPr>
            <a:endParaRPr lang="it-IT" sz="1800" i="0" dirty="0">
              <a:solidFill>
                <a:schemeClr val="tx2"/>
              </a:solidFill>
              <a:latin typeface="+mn-lt"/>
            </a:endParaRPr>
          </a:p>
          <a:p>
            <a:pPr algn="just"/>
            <a:r>
              <a:rPr lang="it-IT" sz="1800" b="1" dirty="0">
                <a:solidFill>
                  <a:schemeClr val="tx2"/>
                </a:solidFill>
                <a:latin typeface="+mn-lt"/>
              </a:rPr>
              <a:t>Protocollo di sicurezza:</a:t>
            </a:r>
            <a:endParaRPr lang="it-IT" sz="1800" dirty="0">
              <a:solidFill>
                <a:schemeClr val="tx2"/>
              </a:solidFill>
              <a:latin typeface="+mn-lt"/>
            </a:endParaRPr>
          </a:p>
          <a:p>
            <a:pPr algn="just"/>
            <a:r>
              <a:rPr lang="it-IT" sz="1800" u="sng" dirty="0">
                <a:solidFill>
                  <a:schemeClr val="tx2"/>
                </a:solidFill>
                <a:latin typeface="+mn-lt"/>
              </a:rPr>
              <a:t>Sistema di allarme in collegamento con le forze dell’ordine</a:t>
            </a:r>
          </a:p>
          <a:p>
            <a:pPr algn="just"/>
            <a:r>
              <a:rPr lang="it-IT" sz="1800" i="0" dirty="0">
                <a:solidFill>
                  <a:schemeClr val="tx2"/>
                </a:solidFill>
                <a:latin typeface="+mn-lt"/>
              </a:rPr>
              <a:t>«Linee operative per l’implementazione della Tempestività e dell’efficienza degli interventi di Emergenza da parte delle forze di polizia all’interno delle strutture ospedaliere e territoriali della Provincia di Piacenza»</a:t>
            </a:r>
            <a:r>
              <a:rPr lang="it-IT" sz="1800" dirty="0">
                <a:solidFill>
                  <a:schemeClr val="tx2"/>
                </a:solidFill>
                <a:latin typeface="+mn-lt"/>
              </a:rPr>
              <a:t> (14 novembre 2025) </a:t>
            </a:r>
          </a:p>
          <a:p>
            <a:pPr algn="just"/>
            <a:r>
              <a:rPr lang="it-IT" sz="1800" i="0" dirty="0">
                <a:solidFill>
                  <a:schemeClr val="tx2"/>
                </a:solidFill>
                <a:latin typeface="+mn-lt"/>
              </a:rPr>
              <a:t>attraverso l’attivazione di collegamenti telefonici diretti con la sala operativa del NUE 112</a:t>
            </a:r>
          </a:p>
          <a:p>
            <a:pPr algn="just"/>
            <a:endParaRPr lang="it-IT" sz="1800" b="1" dirty="0">
              <a:solidFill>
                <a:schemeClr val="tx2"/>
              </a:solidFill>
              <a:latin typeface="+mn-lt"/>
              <a:cs typeface="Calibri" pitchFamily="34" charset="0"/>
            </a:endParaRPr>
          </a:p>
          <a:p>
            <a:pPr algn="just"/>
            <a:r>
              <a:rPr lang="it-IT" sz="1800" b="1" dirty="0">
                <a:solidFill>
                  <a:schemeClr val="tx2"/>
                </a:solidFill>
                <a:latin typeface="+mn-lt"/>
                <a:cs typeface="Calibri" pitchFamily="34" charset="0"/>
              </a:rPr>
              <a:t>Strutturale: </a:t>
            </a:r>
            <a:r>
              <a:rPr lang="it-IT" sz="1800" i="0" dirty="0">
                <a:solidFill>
                  <a:schemeClr val="tx2"/>
                </a:solidFill>
                <a:latin typeface="+mn-lt"/>
                <a:cs typeface="Calibri" pitchFamily="34" charset="0"/>
              </a:rPr>
              <a:t>attività di sopralluogo nelle sedi critiche volte a garantire un punto di accesso e una via di uscita protetta per gli operatori </a:t>
            </a:r>
          </a:p>
          <a:p>
            <a:pPr algn="just"/>
            <a:endParaRPr lang="it-IT" sz="1800" dirty="0">
              <a:solidFill>
                <a:srgbClr val="000000"/>
              </a:solidFill>
              <a:effectLst/>
              <a:latin typeface="+mn-lt"/>
            </a:endParaRPr>
          </a:p>
        </p:txBody>
      </p:sp>
    </p:spTree>
    <p:extLst>
      <p:ext uri="{BB962C8B-B14F-4D97-AF65-F5344CB8AC3E}">
        <p14:creationId xmlns:p14="http://schemas.microsoft.com/office/powerpoint/2010/main" val="2022357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ECBDF2-10EE-1DFA-7138-4B75F8731C69}"/>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86EC7A91-5CCE-0E5E-ED09-76CE0EEF1DEA}"/>
              </a:ext>
            </a:extLst>
          </p:cNvPr>
          <p:cNvSpPr>
            <a:spLocks noGrp="1"/>
          </p:cNvSpPr>
          <p:nvPr>
            <p:ph idx="1"/>
          </p:nvPr>
        </p:nvSpPr>
        <p:spPr>
          <a:xfrm>
            <a:off x="883054" y="980728"/>
            <a:ext cx="9001000" cy="5472608"/>
          </a:xfrm>
          <a:solidFill>
            <a:schemeClr val="accent4">
              <a:lumMod val="40000"/>
              <a:lumOff val="60000"/>
            </a:schemeClr>
          </a:solidFill>
          <a:ln w="19050">
            <a:solidFill>
              <a:schemeClr val="accent6">
                <a:lumMod val="60000"/>
                <a:lumOff val="40000"/>
              </a:schemeClr>
            </a:solidFill>
          </a:ln>
        </p:spPr>
        <p:txBody>
          <a:bodyPr>
            <a:normAutofit fontScale="92500" lnSpcReduction="20000"/>
          </a:bodyPr>
          <a:lstStyle/>
          <a:p>
            <a:pPr marL="0" lvl="0" indent="0" algn="just" defTabSz="449263" eaLnBrk="0" fontAlgn="base" hangingPunct="0">
              <a:lnSpc>
                <a:spcPct val="100000"/>
              </a:lnSpc>
              <a:spcBef>
                <a:spcPct val="0"/>
              </a:spcBef>
              <a:spcAft>
                <a:spcPct val="0"/>
              </a:spcAft>
              <a:buNone/>
            </a:pPr>
            <a:endParaRPr lang="it-IT" sz="1900" b="1" i="1" dirty="0">
              <a:solidFill>
                <a:schemeClr val="tx2"/>
              </a:solidFill>
              <a:latin typeface="Calibri"/>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r>
              <a:rPr lang="it-IT" sz="1900" b="1" i="1" dirty="0">
                <a:solidFill>
                  <a:schemeClr val="tx2"/>
                </a:solidFill>
                <a:latin typeface="Calibri"/>
                <a:ea typeface="+mn-ea"/>
                <a:cs typeface="Lucida Sans Unicode" panose="020B0602030504020204" pitchFamily="34" charset="0"/>
              </a:rPr>
              <a:t>Formativa:</a:t>
            </a:r>
          </a:p>
          <a:p>
            <a:pPr marL="0" lvl="0" indent="0" algn="just" defTabSz="449263" eaLnBrk="0" fontAlgn="base" hangingPunct="0">
              <a:lnSpc>
                <a:spcPct val="100000"/>
              </a:lnSpc>
              <a:spcBef>
                <a:spcPct val="0"/>
              </a:spcBef>
              <a:spcAft>
                <a:spcPct val="0"/>
              </a:spcAft>
              <a:buNone/>
            </a:pPr>
            <a:endParaRPr lang="it-IT" i="1" dirty="0">
              <a:solidFill>
                <a:schemeClr val="tx2"/>
              </a:solidFill>
              <a:latin typeface="Calibri"/>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endParaRPr lang="it-IT" i="1" dirty="0">
              <a:solidFill>
                <a:schemeClr val="tx2"/>
              </a:solidFill>
              <a:latin typeface="Calibri"/>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r>
              <a:rPr lang="it-IT" b="1" i="1" dirty="0">
                <a:solidFill>
                  <a:schemeClr val="tx2"/>
                </a:solidFill>
                <a:latin typeface="Calibri"/>
                <a:ea typeface="+mn-ea"/>
                <a:cs typeface="Lucida Sans Unicode" panose="020B0602030504020204" pitchFamily="34" charset="0"/>
              </a:rPr>
              <a:t>CORSI DI FORMAZIONE RISCHIO VIOLENZA</a:t>
            </a:r>
          </a:p>
          <a:p>
            <a:pPr marL="0" lvl="0" indent="0" algn="just" defTabSz="449263" eaLnBrk="0" fontAlgn="base" hangingPunct="0">
              <a:lnSpc>
                <a:spcPct val="100000"/>
              </a:lnSpc>
              <a:spcBef>
                <a:spcPct val="0"/>
              </a:spcBef>
              <a:spcAft>
                <a:spcPct val="0"/>
              </a:spcAft>
              <a:buNone/>
            </a:pPr>
            <a:endParaRPr lang="it-IT" i="1" dirty="0">
              <a:solidFill>
                <a:schemeClr val="tx2"/>
              </a:solidFill>
              <a:latin typeface="Calibri"/>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r>
              <a:rPr lang="it-IT" b="1" i="1" dirty="0">
                <a:solidFill>
                  <a:schemeClr val="tx2"/>
                </a:solidFill>
                <a:latin typeface="Calibri"/>
                <a:ea typeface="+mn-ea"/>
                <a:cs typeface="Lucida Sans Unicode" panose="020B0602030504020204" pitchFamily="34" charset="0"/>
              </a:rPr>
              <a:t>Anno 2024</a:t>
            </a:r>
          </a:p>
          <a:p>
            <a:pPr algn="just" defTabSz="449263" eaLnBrk="0" fontAlgn="base" hangingPunct="0">
              <a:lnSpc>
                <a:spcPct val="100000"/>
              </a:lnSpc>
              <a:spcBef>
                <a:spcPct val="0"/>
              </a:spcBef>
              <a:spcAft>
                <a:spcPct val="0"/>
              </a:spcAft>
            </a:pPr>
            <a:r>
              <a:rPr lang="it-IT" i="1" dirty="0">
                <a:solidFill>
                  <a:schemeClr val="tx2"/>
                </a:solidFill>
                <a:latin typeface="Calibri"/>
                <a:ea typeface="+mn-ea"/>
                <a:cs typeface="Lucida Sans Unicode" panose="020B0602030504020204" pitchFamily="34" charset="0"/>
              </a:rPr>
              <a:t>15 edizioni </a:t>
            </a:r>
          </a:p>
          <a:p>
            <a:pPr algn="just" defTabSz="449263" eaLnBrk="0" fontAlgn="base" hangingPunct="0">
              <a:lnSpc>
                <a:spcPct val="100000"/>
              </a:lnSpc>
              <a:spcBef>
                <a:spcPct val="0"/>
              </a:spcBef>
              <a:spcAft>
                <a:spcPct val="0"/>
              </a:spcAft>
            </a:pPr>
            <a:r>
              <a:rPr lang="it-IT" i="1" dirty="0">
                <a:solidFill>
                  <a:schemeClr val="tx2"/>
                </a:solidFill>
                <a:latin typeface="Calibri"/>
                <a:ea typeface="+mn-ea"/>
                <a:cs typeface="Lucida Sans Unicode" panose="020B0602030504020204" pitchFamily="34" charset="0"/>
              </a:rPr>
              <a:t>UU.OO. coinvolte: Dipartimento Cure Primarie e </a:t>
            </a:r>
          </a:p>
          <a:p>
            <a:pPr marL="0" indent="0" algn="just" defTabSz="449263" eaLnBrk="0" fontAlgn="base" hangingPunct="0">
              <a:lnSpc>
                <a:spcPct val="100000"/>
              </a:lnSpc>
              <a:spcBef>
                <a:spcPct val="0"/>
              </a:spcBef>
              <a:spcAft>
                <a:spcPct val="0"/>
              </a:spcAft>
              <a:buNone/>
            </a:pPr>
            <a:r>
              <a:rPr lang="it-IT" i="1" dirty="0">
                <a:solidFill>
                  <a:schemeClr val="tx2"/>
                </a:solidFill>
                <a:latin typeface="Calibri"/>
                <a:ea typeface="+mn-ea"/>
                <a:cs typeface="Lucida Sans Unicode" panose="020B0602030504020204" pitchFamily="34" charset="0"/>
              </a:rPr>
              <a:t>	Dipartimento Tecnico Amministrativo </a:t>
            </a:r>
          </a:p>
          <a:p>
            <a:pPr marL="0" lvl="0" indent="0" algn="just" defTabSz="449263" eaLnBrk="0" fontAlgn="base" hangingPunct="0">
              <a:lnSpc>
                <a:spcPct val="100000"/>
              </a:lnSpc>
              <a:spcBef>
                <a:spcPct val="0"/>
              </a:spcBef>
              <a:spcAft>
                <a:spcPct val="0"/>
              </a:spcAft>
              <a:buNone/>
            </a:pPr>
            <a:endParaRPr lang="it-IT" b="1" i="1" dirty="0">
              <a:solidFill>
                <a:schemeClr val="tx2"/>
              </a:solidFill>
              <a:latin typeface="Calibri"/>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r>
              <a:rPr lang="it-IT" b="1" i="1" dirty="0">
                <a:solidFill>
                  <a:schemeClr val="tx2"/>
                </a:solidFill>
                <a:latin typeface="Calibri"/>
                <a:ea typeface="+mn-ea"/>
                <a:cs typeface="Lucida Sans Unicode" panose="020B0602030504020204" pitchFamily="34" charset="0"/>
              </a:rPr>
              <a:t>Anno 2025 </a:t>
            </a:r>
            <a:endParaRPr lang="it-IT" i="1" dirty="0">
              <a:solidFill>
                <a:schemeClr val="tx2"/>
              </a:solidFill>
              <a:latin typeface="Calibri"/>
              <a:ea typeface="+mn-ea"/>
              <a:cs typeface="Lucida Sans Unicode" panose="020B0602030504020204" pitchFamily="34" charset="0"/>
            </a:endParaRPr>
          </a:p>
          <a:p>
            <a:pPr algn="just" defTabSz="449263" eaLnBrk="0" fontAlgn="base" hangingPunct="0">
              <a:lnSpc>
                <a:spcPct val="100000"/>
              </a:lnSpc>
              <a:spcBef>
                <a:spcPct val="0"/>
              </a:spcBef>
              <a:spcAft>
                <a:spcPct val="0"/>
              </a:spcAft>
            </a:pPr>
            <a:r>
              <a:rPr lang="it-IT" i="1" dirty="0">
                <a:solidFill>
                  <a:schemeClr val="tx2"/>
                </a:solidFill>
                <a:latin typeface="Calibri"/>
                <a:ea typeface="+mn-ea"/>
                <a:cs typeface="Lucida Sans Unicode" panose="020B0602030504020204" pitchFamily="34" charset="0"/>
              </a:rPr>
              <a:t>15 edizioni</a:t>
            </a:r>
          </a:p>
          <a:p>
            <a:pPr algn="just" defTabSz="449263" eaLnBrk="0" fontAlgn="base" hangingPunct="0">
              <a:lnSpc>
                <a:spcPct val="100000"/>
              </a:lnSpc>
              <a:spcBef>
                <a:spcPct val="0"/>
              </a:spcBef>
              <a:spcAft>
                <a:spcPct val="0"/>
              </a:spcAft>
            </a:pPr>
            <a:r>
              <a:rPr lang="it-IT" i="1" dirty="0">
                <a:solidFill>
                  <a:schemeClr val="tx2"/>
                </a:solidFill>
                <a:latin typeface="Calibri"/>
                <a:ea typeface="+mn-ea"/>
                <a:cs typeface="Lucida Sans Unicode" panose="020B0602030504020204" pitchFamily="34" charset="0"/>
              </a:rPr>
              <a:t>UU.OO. coinvolte: Dipartimento Materno Infantile e</a:t>
            </a:r>
          </a:p>
          <a:p>
            <a:pPr marL="0" indent="0" algn="just" defTabSz="449263" eaLnBrk="0" fontAlgn="base" hangingPunct="0">
              <a:lnSpc>
                <a:spcPct val="100000"/>
              </a:lnSpc>
              <a:spcBef>
                <a:spcPct val="0"/>
              </a:spcBef>
              <a:spcAft>
                <a:spcPct val="0"/>
              </a:spcAft>
              <a:buNone/>
            </a:pPr>
            <a:r>
              <a:rPr lang="it-IT" i="1" dirty="0">
                <a:solidFill>
                  <a:schemeClr val="tx2"/>
                </a:solidFill>
                <a:latin typeface="Calibri"/>
                <a:ea typeface="+mn-ea"/>
                <a:cs typeface="Lucida Sans Unicode" panose="020B0602030504020204" pitchFamily="34" charset="0"/>
              </a:rPr>
              <a:t>	 Dipartimento Emergenza e Urgenza</a:t>
            </a:r>
          </a:p>
          <a:p>
            <a:pPr marL="0" lvl="0" indent="0" algn="just" defTabSz="449263" eaLnBrk="0" fontAlgn="base" hangingPunct="0">
              <a:lnSpc>
                <a:spcPct val="100000"/>
              </a:lnSpc>
              <a:spcBef>
                <a:spcPct val="0"/>
              </a:spcBef>
              <a:spcAft>
                <a:spcPct val="0"/>
              </a:spcAft>
              <a:buNone/>
            </a:pPr>
            <a:endParaRPr lang="it-IT" i="1" dirty="0">
              <a:solidFill>
                <a:schemeClr val="tx2"/>
              </a:solidFill>
              <a:latin typeface="Calibri"/>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endParaRPr lang="it-IT" i="1" dirty="0">
              <a:solidFill>
                <a:schemeClr val="tx2"/>
              </a:solidFill>
              <a:latin typeface="Calibri"/>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endParaRPr lang="it-IT" i="1" dirty="0">
              <a:solidFill>
                <a:schemeClr val="tx2"/>
              </a:solidFill>
              <a:latin typeface="Calibri"/>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endParaRPr lang="it-IT" i="1" dirty="0">
              <a:solidFill>
                <a:schemeClr val="tx2"/>
              </a:solidFill>
              <a:latin typeface="Calibri"/>
              <a:ea typeface="+mn-ea"/>
              <a:cs typeface="Lucida Sans Unicode" panose="020B0602030504020204" pitchFamily="34" charset="0"/>
            </a:endParaRPr>
          </a:p>
          <a:p>
            <a:pPr lvl="0" algn="just" defTabSz="449263" eaLnBrk="0" fontAlgn="base" hangingPunct="0">
              <a:lnSpc>
                <a:spcPct val="100000"/>
              </a:lnSpc>
              <a:spcBef>
                <a:spcPct val="0"/>
              </a:spcBef>
              <a:spcAft>
                <a:spcPct val="0"/>
              </a:spcAft>
              <a:buFont typeface="Wingdings" pitchFamily="2" charset="2"/>
              <a:buChar char="ü"/>
            </a:pPr>
            <a:r>
              <a:rPr lang="it-IT" sz="1900" dirty="0">
                <a:solidFill>
                  <a:schemeClr val="tx2"/>
                </a:solidFill>
                <a:latin typeface="+mn-lt"/>
                <a:ea typeface="+mn-ea"/>
                <a:cs typeface="Lucida Sans Unicode" panose="020B0602030504020204" pitchFamily="34" charset="0"/>
              </a:rPr>
              <a:t>Approfondire gli stili comunicativi</a:t>
            </a:r>
          </a:p>
          <a:p>
            <a:pPr algn="just" defTabSz="449263" eaLnBrk="0" fontAlgn="base" hangingPunct="0">
              <a:lnSpc>
                <a:spcPct val="100000"/>
              </a:lnSpc>
              <a:spcBef>
                <a:spcPct val="0"/>
              </a:spcBef>
              <a:spcAft>
                <a:spcPct val="0"/>
              </a:spcAft>
              <a:buFont typeface="Wingdings" pitchFamily="2" charset="2"/>
              <a:buChar char="ü"/>
            </a:pPr>
            <a:r>
              <a:rPr lang="it-IT" sz="1900" dirty="0">
                <a:solidFill>
                  <a:schemeClr val="tx2"/>
                </a:solidFill>
                <a:latin typeface="+mn-lt"/>
                <a:ea typeface="+mn-ea"/>
                <a:cs typeface="Lucida Sans Unicode" panose="020B0602030504020204" pitchFamily="34" charset="0"/>
              </a:rPr>
              <a:t>Adozione di modalità di comunicazione assertiva e non aggressiva</a:t>
            </a:r>
          </a:p>
          <a:p>
            <a:pPr algn="just" defTabSz="449263" eaLnBrk="0" fontAlgn="base" hangingPunct="0">
              <a:lnSpc>
                <a:spcPct val="100000"/>
              </a:lnSpc>
              <a:spcBef>
                <a:spcPct val="0"/>
              </a:spcBef>
              <a:spcAft>
                <a:spcPct val="0"/>
              </a:spcAft>
              <a:buFont typeface="Wingdings" pitchFamily="2" charset="2"/>
              <a:buChar char="ü"/>
            </a:pPr>
            <a:r>
              <a:rPr lang="it-IT" sz="1900" dirty="0">
                <a:solidFill>
                  <a:schemeClr val="tx2"/>
                </a:solidFill>
                <a:latin typeface="+mn-lt"/>
              </a:rPr>
              <a:t>Riconoscere i segnali premonitori di un'aggressione</a:t>
            </a:r>
            <a:endParaRPr lang="it-IT" sz="1900" dirty="0">
              <a:solidFill>
                <a:schemeClr val="tx2"/>
              </a:solidFill>
              <a:latin typeface="+mn-lt"/>
              <a:ea typeface="+mn-ea"/>
              <a:cs typeface="Lucida Sans Unicode" panose="020B0602030504020204" pitchFamily="34" charset="0"/>
            </a:endParaRPr>
          </a:p>
          <a:p>
            <a:pPr lvl="0" algn="just" defTabSz="449263" eaLnBrk="0" fontAlgn="base" hangingPunct="0">
              <a:lnSpc>
                <a:spcPct val="100000"/>
              </a:lnSpc>
              <a:spcBef>
                <a:spcPct val="0"/>
              </a:spcBef>
              <a:spcAft>
                <a:spcPct val="0"/>
              </a:spcAft>
              <a:buFont typeface="Wingdings" pitchFamily="2" charset="2"/>
              <a:buChar char="ü"/>
            </a:pPr>
            <a:r>
              <a:rPr lang="it-IT" sz="1900" dirty="0">
                <a:solidFill>
                  <a:schemeClr val="tx2"/>
                </a:solidFill>
                <a:latin typeface="+mn-lt"/>
                <a:ea typeface="+mn-ea"/>
                <a:cs typeface="Lucida Sans Unicode" panose="020B0602030504020204" pitchFamily="34" charset="0"/>
              </a:rPr>
              <a:t>Acquisizione di tecniche di relazione in grado di disinnescare un potenziale conflitto</a:t>
            </a:r>
          </a:p>
          <a:p>
            <a:pPr lvl="0" algn="just" defTabSz="449263" eaLnBrk="0" fontAlgn="base" hangingPunct="0">
              <a:lnSpc>
                <a:spcPct val="100000"/>
              </a:lnSpc>
              <a:spcBef>
                <a:spcPct val="0"/>
              </a:spcBef>
              <a:spcAft>
                <a:spcPct val="0"/>
              </a:spcAft>
              <a:buFont typeface="Wingdings" pitchFamily="2" charset="2"/>
              <a:buChar char="ü"/>
            </a:pPr>
            <a:r>
              <a:rPr lang="it-IT" sz="1900" dirty="0">
                <a:solidFill>
                  <a:schemeClr val="tx2"/>
                </a:solidFill>
                <a:latin typeface="+mn-lt"/>
                <a:ea typeface="+mn-ea"/>
                <a:cs typeface="Lucida Sans Unicode" panose="020B0602030504020204" pitchFamily="34" charset="0"/>
              </a:rPr>
              <a:t>Tecniche di de-escalation </a:t>
            </a:r>
          </a:p>
          <a:p>
            <a:pPr marL="285750" lvl="0" indent="-285750" algn="just" defTabSz="449263" eaLnBrk="0" fontAlgn="base" hangingPunct="0">
              <a:lnSpc>
                <a:spcPct val="100000"/>
              </a:lnSpc>
              <a:spcBef>
                <a:spcPct val="0"/>
              </a:spcBef>
              <a:spcAft>
                <a:spcPct val="0"/>
              </a:spcAft>
            </a:pPr>
            <a:endParaRPr lang="it-IT" i="1" dirty="0">
              <a:solidFill>
                <a:schemeClr val="tx2"/>
              </a:solidFill>
              <a:latin typeface="Calibri"/>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endParaRPr lang="it-IT" i="1" dirty="0">
              <a:solidFill>
                <a:schemeClr val="tx2"/>
              </a:solidFill>
              <a:latin typeface="Calibri"/>
              <a:ea typeface="+mn-ea"/>
              <a:cs typeface="Lucida Sans Unicode" panose="020B0602030504020204" pitchFamily="34" charset="0"/>
            </a:endParaRPr>
          </a:p>
          <a:p>
            <a:pPr marL="0" indent="0">
              <a:buNone/>
            </a:pPr>
            <a:endParaRPr lang="it-IT" dirty="0"/>
          </a:p>
        </p:txBody>
      </p:sp>
      <p:grpSp>
        <p:nvGrpSpPr>
          <p:cNvPr id="5" name="Gruppo 4"/>
          <p:cNvGrpSpPr/>
          <p:nvPr/>
        </p:nvGrpSpPr>
        <p:grpSpPr>
          <a:xfrm>
            <a:off x="3585642" y="116666"/>
            <a:ext cx="6120680" cy="720046"/>
            <a:chOff x="6378292" y="63941"/>
            <a:chExt cx="3280181" cy="720046"/>
          </a:xfrm>
        </p:grpSpPr>
        <p:cxnSp>
          <p:nvCxnSpPr>
            <p:cNvPr id="6" name="Connettore 1 5"/>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994" y="1196752"/>
            <a:ext cx="2785289" cy="393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77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4680659" y="4306950"/>
            <a:ext cx="1224136" cy="836755"/>
          </a:xfrm>
          <a:prstGeom prst="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it-IT" b="1" i="0" dirty="0">
                <a:solidFill>
                  <a:srgbClr val="C00000"/>
                </a:solidFill>
              </a:rPr>
              <a:t>RISCHI </a:t>
            </a:r>
          </a:p>
          <a:p>
            <a:pPr algn="ctr"/>
            <a:r>
              <a:rPr lang="it-IT" b="1" i="0" dirty="0">
                <a:solidFill>
                  <a:srgbClr val="C00000"/>
                </a:solidFill>
              </a:rPr>
              <a:t>PSICO SOCIALI sul LUOGO di LAVORO</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0718" y="3284984"/>
            <a:ext cx="4485605" cy="270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po 4"/>
          <p:cNvGrpSpPr/>
          <p:nvPr/>
        </p:nvGrpSpPr>
        <p:grpSpPr>
          <a:xfrm>
            <a:off x="3513634" y="116666"/>
            <a:ext cx="6192688" cy="720046"/>
            <a:chOff x="6378292" y="63941"/>
            <a:chExt cx="3280181" cy="720046"/>
          </a:xfrm>
        </p:grpSpPr>
        <p:cxnSp>
          <p:nvCxnSpPr>
            <p:cNvPr id="6" name="Connettore 1 5"/>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
        <p:nvSpPr>
          <p:cNvPr id="10" name="Segnaposto contenuto 2">
            <a:extLst>
              <a:ext uri="{FF2B5EF4-FFF2-40B4-BE49-F238E27FC236}">
                <a16:creationId xmlns:a16="http://schemas.microsoft.com/office/drawing/2014/main" xmlns="" id="{EBD46BD2-8197-B448-7318-74E72A9B7D09}"/>
              </a:ext>
            </a:extLst>
          </p:cNvPr>
          <p:cNvSpPr txBox="1">
            <a:spLocks/>
          </p:cNvSpPr>
          <p:nvPr/>
        </p:nvSpPr>
        <p:spPr>
          <a:xfrm>
            <a:off x="834148" y="836712"/>
            <a:ext cx="8640960" cy="2016224"/>
          </a:xfrm>
          <a:prstGeom prst="rect">
            <a:avLst/>
          </a:prstGeom>
        </p:spPr>
        <p:txBody>
          <a:bodyPr lIns="91340" tIns="45671" rIns="91340" bIns="4567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tabLst>
                <a:tab pos="0" algn="l"/>
              </a:tabLst>
              <a:defRPr/>
            </a:pPr>
            <a:r>
              <a:rPr lang="it-IT" sz="2000" b="1" dirty="0">
                <a:solidFill>
                  <a:schemeClr val="accent1"/>
                </a:solidFill>
              </a:rPr>
              <a:t>I rischi psicosociali </a:t>
            </a:r>
          </a:p>
          <a:p>
            <a:pPr marL="0" indent="0" algn="ctr">
              <a:spcBef>
                <a:spcPct val="0"/>
              </a:spcBef>
              <a:buNone/>
              <a:tabLst>
                <a:tab pos="0" algn="l"/>
              </a:tabLst>
              <a:defRPr/>
            </a:pPr>
            <a:endParaRPr lang="it-IT" sz="2000" b="1" dirty="0">
              <a:solidFill>
                <a:schemeClr val="accent1"/>
              </a:solidFill>
            </a:endParaRPr>
          </a:p>
          <a:p>
            <a:pPr marL="0" indent="0" algn="just">
              <a:spcBef>
                <a:spcPct val="0"/>
              </a:spcBef>
              <a:buNone/>
              <a:tabLst>
                <a:tab pos="0" algn="l"/>
              </a:tabLst>
              <a:defRPr/>
            </a:pPr>
            <a:r>
              <a:rPr lang="it-IT" sz="1800" dirty="0">
                <a:solidFill>
                  <a:schemeClr val="tx2"/>
                </a:solidFill>
              </a:rPr>
              <a:t>Generati da “una interazione sfavorevole tra contenuto del lavoro, organizzazione del lavoro, condizioni ambientali rispetto alle competenze e alle esigenze dei lavoratori” </a:t>
            </a:r>
            <a:r>
              <a:rPr lang="it-IT" sz="1400" dirty="0">
                <a:solidFill>
                  <a:schemeClr val="tx2"/>
                </a:solidFill>
              </a:rPr>
              <a:t>(Organizzazione Internazionale del Lavoro, 2019) </a:t>
            </a:r>
          </a:p>
          <a:p>
            <a:pPr marL="0" indent="0" algn="just">
              <a:spcBef>
                <a:spcPct val="0"/>
              </a:spcBef>
              <a:buNone/>
              <a:tabLst>
                <a:tab pos="0" algn="l"/>
              </a:tabLst>
              <a:defRPr/>
            </a:pPr>
            <a:endParaRPr lang="it-IT" sz="1400" dirty="0">
              <a:solidFill>
                <a:schemeClr val="tx2"/>
              </a:solidFill>
            </a:endParaRPr>
          </a:p>
          <a:p>
            <a:pPr marL="0" indent="0" algn="just">
              <a:spcBef>
                <a:spcPct val="0"/>
              </a:spcBef>
              <a:buNone/>
              <a:tabLst>
                <a:tab pos="0" algn="l"/>
              </a:tabLst>
              <a:defRPr/>
            </a:pPr>
            <a:r>
              <a:rPr lang="it-IT" sz="1800" dirty="0">
                <a:solidFill>
                  <a:schemeClr val="tx2"/>
                </a:solidFill>
              </a:rPr>
              <a:t>I rischi psicosociali sono in contrapposizione ai rischi tradizionali di Salute e Sicurezza sul lavoro, più impegnativi e difficili da gestire.</a:t>
            </a:r>
          </a:p>
        </p:txBody>
      </p:sp>
    </p:spTree>
    <p:extLst>
      <p:ext uri="{BB962C8B-B14F-4D97-AF65-F5344CB8AC3E}">
        <p14:creationId xmlns:p14="http://schemas.microsoft.com/office/powerpoint/2010/main" val="332320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ECBDF2-10EE-1DFA-7138-4B75F8731C69}"/>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86EC7A91-5CCE-0E5E-ED09-76CE0EEF1DEA}"/>
              </a:ext>
            </a:extLst>
          </p:cNvPr>
          <p:cNvSpPr>
            <a:spLocks noGrp="1"/>
          </p:cNvSpPr>
          <p:nvPr>
            <p:ph idx="1"/>
          </p:nvPr>
        </p:nvSpPr>
        <p:spPr>
          <a:xfrm>
            <a:off x="883054" y="980728"/>
            <a:ext cx="9001000" cy="5472608"/>
          </a:xfrm>
          <a:solidFill>
            <a:schemeClr val="accent4">
              <a:lumMod val="40000"/>
              <a:lumOff val="60000"/>
            </a:schemeClr>
          </a:solidFill>
          <a:ln w="19050">
            <a:solidFill>
              <a:schemeClr val="accent6">
                <a:lumMod val="60000"/>
                <a:lumOff val="40000"/>
              </a:schemeClr>
            </a:solidFill>
          </a:ln>
        </p:spPr>
        <p:txBody>
          <a:bodyPr>
            <a:normAutofit/>
          </a:bodyPr>
          <a:lstStyle/>
          <a:p>
            <a:pPr marL="0" lvl="0" indent="0" algn="just" defTabSz="449263" eaLnBrk="0" fontAlgn="base" hangingPunct="0">
              <a:lnSpc>
                <a:spcPct val="100000"/>
              </a:lnSpc>
              <a:spcBef>
                <a:spcPct val="0"/>
              </a:spcBef>
              <a:spcAft>
                <a:spcPct val="0"/>
              </a:spcAft>
              <a:buNone/>
            </a:pPr>
            <a:endParaRPr lang="it-IT" b="1" i="1" dirty="0">
              <a:solidFill>
                <a:schemeClr val="tx2"/>
              </a:solidFill>
              <a:latin typeface="Calibri"/>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r>
              <a:rPr lang="it-IT" b="1" i="1" dirty="0">
                <a:solidFill>
                  <a:schemeClr val="tx2"/>
                </a:solidFill>
                <a:latin typeface="Calibri"/>
                <a:ea typeface="+mn-ea"/>
                <a:cs typeface="Lucida Sans Unicode" panose="020B0602030504020204" pitchFamily="34" charset="0"/>
              </a:rPr>
              <a:t>Strumenti di supporto psicologico:</a:t>
            </a:r>
          </a:p>
          <a:p>
            <a:pPr marL="0" indent="0" algn="just" defTabSz="449263" eaLnBrk="0" fontAlgn="base" hangingPunct="0">
              <a:lnSpc>
                <a:spcPct val="100000"/>
              </a:lnSpc>
              <a:spcBef>
                <a:spcPct val="0"/>
              </a:spcBef>
              <a:spcAft>
                <a:spcPct val="0"/>
              </a:spcAft>
              <a:buNone/>
            </a:pPr>
            <a:endParaRPr lang="it-IT" i="1" dirty="0">
              <a:solidFill>
                <a:schemeClr val="tx2"/>
              </a:solidFill>
              <a:latin typeface="Calibri"/>
              <a:ea typeface="+mn-ea"/>
              <a:cs typeface="Lucida Sans Unicode" panose="020B0602030504020204" pitchFamily="34" charset="0"/>
            </a:endParaRPr>
          </a:p>
          <a:p>
            <a:pPr marL="0" indent="0" algn="just" defTabSz="449263" eaLnBrk="0" fontAlgn="base" hangingPunct="0">
              <a:lnSpc>
                <a:spcPct val="100000"/>
              </a:lnSpc>
              <a:spcBef>
                <a:spcPct val="0"/>
              </a:spcBef>
              <a:spcAft>
                <a:spcPct val="0"/>
              </a:spcAft>
              <a:buNone/>
            </a:pPr>
            <a:r>
              <a:rPr lang="it-IT" i="1" dirty="0">
                <a:solidFill>
                  <a:schemeClr val="tx2"/>
                </a:solidFill>
                <a:latin typeface="+mn-lt"/>
                <a:ea typeface="+mn-ea"/>
                <a:cs typeface="Lucida Sans Unicode" panose="020B0602030504020204" pitchFamily="34" charset="0"/>
              </a:rPr>
              <a:t>Presa in carico dei casi critici</a:t>
            </a:r>
          </a:p>
          <a:p>
            <a:pPr marL="0" indent="0" algn="just" defTabSz="449263" eaLnBrk="0" fontAlgn="base" hangingPunct="0">
              <a:lnSpc>
                <a:spcPct val="100000"/>
              </a:lnSpc>
              <a:spcBef>
                <a:spcPct val="0"/>
              </a:spcBef>
              <a:spcAft>
                <a:spcPct val="0"/>
              </a:spcAft>
              <a:buNone/>
            </a:pPr>
            <a:r>
              <a:rPr lang="it-IT" dirty="0">
                <a:solidFill>
                  <a:schemeClr val="tx2"/>
                </a:solidFill>
                <a:latin typeface="+mn-lt"/>
              </a:rPr>
              <a:t>Assicurare un trattamento psicologico appropriato che preveda un percorso di accompagnamento al rientro al lavoro, in collaborazione con il Medico Competente </a:t>
            </a:r>
          </a:p>
          <a:p>
            <a:pPr marL="0" indent="0" algn="just" defTabSz="449263" eaLnBrk="0" fontAlgn="base" hangingPunct="0">
              <a:lnSpc>
                <a:spcPct val="100000"/>
              </a:lnSpc>
              <a:spcBef>
                <a:spcPct val="0"/>
              </a:spcBef>
              <a:spcAft>
                <a:spcPct val="0"/>
              </a:spcAft>
              <a:buNone/>
            </a:pPr>
            <a:endParaRPr lang="it-IT" i="1" dirty="0">
              <a:solidFill>
                <a:schemeClr val="tx2"/>
              </a:solidFill>
              <a:latin typeface="+mn-lt"/>
              <a:ea typeface="+mn-ea"/>
              <a:cs typeface="Lucida Sans Unicode" panose="020B0602030504020204" pitchFamily="34" charset="0"/>
            </a:endParaRPr>
          </a:p>
          <a:p>
            <a:pPr marL="0" indent="0" algn="just" defTabSz="449263" eaLnBrk="0" fontAlgn="base" hangingPunct="0">
              <a:lnSpc>
                <a:spcPct val="100000"/>
              </a:lnSpc>
              <a:spcBef>
                <a:spcPct val="0"/>
              </a:spcBef>
              <a:spcAft>
                <a:spcPct val="0"/>
              </a:spcAft>
              <a:buNone/>
            </a:pPr>
            <a:endParaRPr lang="it-IT" i="1" dirty="0">
              <a:solidFill>
                <a:schemeClr val="tx2"/>
              </a:solidFill>
              <a:latin typeface="+mn-lt"/>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r>
              <a:rPr lang="it-IT" b="1" i="1" dirty="0">
                <a:solidFill>
                  <a:schemeClr val="tx2"/>
                </a:solidFill>
                <a:latin typeface="+mn-lt"/>
                <a:cs typeface="Lucida Sans Unicode" panose="020B0602030504020204" pitchFamily="34" charset="0"/>
              </a:rPr>
              <a:t>Anno 2024</a:t>
            </a:r>
          </a:p>
          <a:p>
            <a:pPr algn="just" defTabSz="449263" eaLnBrk="0" fontAlgn="base" hangingPunct="0">
              <a:lnSpc>
                <a:spcPct val="100000"/>
              </a:lnSpc>
              <a:spcBef>
                <a:spcPct val="0"/>
              </a:spcBef>
              <a:spcAft>
                <a:spcPct val="0"/>
              </a:spcAft>
            </a:pPr>
            <a:r>
              <a:rPr lang="it-IT" i="1" dirty="0">
                <a:solidFill>
                  <a:schemeClr val="tx2"/>
                </a:solidFill>
                <a:latin typeface="+mn-lt"/>
                <a:cs typeface="Lucida Sans Unicode" panose="020B0602030504020204" pitchFamily="34" charset="0"/>
              </a:rPr>
              <a:t>18 Richieste di visita straordinaria al Medico Competente per supporto psicologico</a:t>
            </a:r>
          </a:p>
          <a:p>
            <a:pPr algn="just" defTabSz="449263" eaLnBrk="0" fontAlgn="base" hangingPunct="0">
              <a:lnSpc>
                <a:spcPct val="100000"/>
              </a:lnSpc>
              <a:spcBef>
                <a:spcPct val="0"/>
              </a:spcBef>
              <a:spcAft>
                <a:spcPct val="0"/>
              </a:spcAft>
            </a:pPr>
            <a:r>
              <a:rPr lang="it-IT" i="1" dirty="0">
                <a:solidFill>
                  <a:schemeClr val="tx2"/>
                </a:solidFill>
                <a:latin typeface="+mn-lt"/>
                <a:cs typeface="Lucida Sans Unicode" panose="020B0602030504020204" pitchFamily="34" charset="0"/>
              </a:rPr>
              <a:t> 1 intervento in équipe (Dipartimento</a:t>
            </a:r>
            <a:r>
              <a:rPr lang="it-IT" i="1" dirty="0">
                <a:solidFill>
                  <a:schemeClr val="tx2"/>
                </a:solidFill>
                <a:cs typeface="Lucida Sans Unicode" panose="020B0602030504020204" pitchFamily="34" charset="0"/>
              </a:rPr>
              <a:t> </a:t>
            </a:r>
            <a:r>
              <a:rPr lang="it-IT" i="1" dirty="0">
                <a:solidFill>
                  <a:schemeClr val="tx2"/>
                </a:solidFill>
                <a:latin typeface="+mn-lt"/>
                <a:cs typeface="Lucida Sans Unicode" panose="020B0602030504020204" pitchFamily="34" charset="0"/>
              </a:rPr>
              <a:t>Emergenza e Area Critica)</a:t>
            </a:r>
          </a:p>
          <a:p>
            <a:pPr marL="0" indent="0" algn="just" defTabSz="449263" eaLnBrk="0" fontAlgn="base" hangingPunct="0">
              <a:lnSpc>
                <a:spcPct val="100000"/>
              </a:lnSpc>
              <a:spcBef>
                <a:spcPct val="0"/>
              </a:spcBef>
              <a:spcAft>
                <a:spcPct val="0"/>
              </a:spcAft>
              <a:buNone/>
            </a:pPr>
            <a:endParaRPr lang="it-IT" i="1" dirty="0">
              <a:solidFill>
                <a:schemeClr val="tx2"/>
              </a:solidFill>
              <a:latin typeface="+mn-lt"/>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r>
              <a:rPr lang="it-IT" b="1" i="1" dirty="0">
                <a:solidFill>
                  <a:schemeClr val="tx2"/>
                </a:solidFill>
                <a:latin typeface="+mn-lt"/>
                <a:cs typeface="Lucida Sans Unicode" panose="020B0602030504020204" pitchFamily="34" charset="0"/>
              </a:rPr>
              <a:t>Anno 2025 </a:t>
            </a:r>
            <a:endParaRPr lang="it-IT" i="1" dirty="0">
              <a:solidFill>
                <a:schemeClr val="tx2"/>
              </a:solidFill>
              <a:latin typeface="+mn-lt"/>
              <a:cs typeface="Lucida Sans Unicode" panose="020B0602030504020204" pitchFamily="34" charset="0"/>
            </a:endParaRPr>
          </a:p>
          <a:p>
            <a:pPr algn="just" defTabSz="449263" eaLnBrk="0" fontAlgn="base" hangingPunct="0">
              <a:lnSpc>
                <a:spcPct val="100000"/>
              </a:lnSpc>
              <a:spcBef>
                <a:spcPct val="0"/>
              </a:spcBef>
              <a:spcAft>
                <a:spcPct val="0"/>
              </a:spcAft>
            </a:pPr>
            <a:r>
              <a:rPr lang="it-IT" i="1" dirty="0">
                <a:solidFill>
                  <a:schemeClr val="tx2"/>
                </a:solidFill>
                <a:latin typeface="+mn-lt"/>
                <a:ea typeface="+mn-ea"/>
                <a:cs typeface="Lucida Sans Unicode" panose="020B0602030504020204" pitchFamily="34" charset="0"/>
              </a:rPr>
              <a:t>27 Richieste di visita straordinaria al Medico Competente per supporto psicologico</a:t>
            </a:r>
          </a:p>
          <a:p>
            <a:pPr algn="just" defTabSz="449263" eaLnBrk="0" fontAlgn="base" hangingPunct="0">
              <a:lnSpc>
                <a:spcPct val="100000"/>
              </a:lnSpc>
              <a:spcBef>
                <a:spcPct val="0"/>
              </a:spcBef>
              <a:spcAft>
                <a:spcPct val="0"/>
              </a:spcAft>
            </a:pPr>
            <a:r>
              <a:rPr lang="it-IT" i="1" dirty="0">
                <a:solidFill>
                  <a:schemeClr val="tx2"/>
                </a:solidFill>
                <a:latin typeface="+mn-lt"/>
                <a:ea typeface="+mn-ea"/>
                <a:cs typeface="Lucida Sans Unicode" panose="020B0602030504020204" pitchFamily="34" charset="0"/>
              </a:rPr>
              <a:t> 4 interventi in équipe (Dipartimento Emergenza e Area Critica)</a:t>
            </a:r>
          </a:p>
          <a:p>
            <a:pPr marL="0" lvl="0" indent="0" algn="just" defTabSz="449263" eaLnBrk="0" fontAlgn="base" hangingPunct="0">
              <a:lnSpc>
                <a:spcPct val="100000"/>
              </a:lnSpc>
              <a:spcBef>
                <a:spcPct val="0"/>
              </a:spcBef>
              <a:spcAft>
                <a:spcPct val="0"/>
              </a:spcAft>
              <a:buNone/>
            </a:pPr>
            <a:endParaRPr lang="it-IT" b="1" i="1" dirty="0">
              <a:solidFill>
                <a:schemeClr val="tx2"/>
              </a:solidFill>
              <a:latin typeface="+mn-lt"/>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endParaRPr lang="it-IT" b="1" i="1" dirty="0">
              <a:solidFill>
                <a:schemeClr val="tx2"/>
              </a:solidFill>
              <a:latin typeface="+mn-lt"/>
              <a:ea typeface="+mn-ea"/>
              <a:cs typeface="Lucida Sans Unicode" panose="020B0602030504020204" pitchFamily="34" charset="0"/>
            </a:endParaRPr>
          </a:p>
          <a:p>
            <a:pPr marL="0" indent="0">
              <a:buNone/>
            </a:pPr>
            <a:endParaRPr lang="it-IT" dirty="0"/>
          </a:p>
        </p:txBody>
      </p:sp>
      <p:grpSp>
        <p:nvGrpSpPr>
          <p:cNvPr id="4" name="Gruppo 3"/>
          <p:cNvGrpSpPr/>
          <p:nvPr/>
        </p:nvGrpSpPr>
        <p:grpSpPr>
          <a:xfrm>
            <a:off x="3585642" y="116666"/>
            <a:ext cx="6120680" cy="720046"/>
            <a:chOff x="6378292" y="63941"/>
            <a:chExt cx="3280181" cy="720046"/>
          </a:xfrm>
        </p:grpSpPr>
        <p:cxnSp>
          <p:nvCxnSpPr>
            <p:cNvPr id="5" name="Connettore 1 4"/>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Tree>
    <p:extLst>
      <p:ext uri="{BB962C8B-B14F-4D97-AF65-F5344CB8AC3E}">
        <p14:creationId xmlns:p14="http://schemas.microsoft.com/office/powerpoint/2010/main" val="2761615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5ADEBA7-C476-D084-E3DC-935917A01EBC}"/>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E2B762DF-6A7A-CDA9-751E-07CEBE3BD82D}"/>
              </a:ext>
            </a:extLst>
          </p:cNvPr>
          <p:cNvSpPr>
            <a:spLocks noGrp="1"/>
          </p:cNvSpPr>
          <p:nvPr>
            <p:ph idx="1"/>
          </p:nvPr>
        </p:nvSpPr>
        <p:spPr>
          <a:xfrm>
            <a:off x="740466" y="908720"/>
            <a:ext cx="9001000" cy="5472608"/>
          </a:xfrm>
          <a:solidFill>
            <a:schemeClr val="accent4">
              <a:lumMod val="40000"/>
              <a:lumOff val="60000"/>
            </a:schemeClr>
          </a:solidFill>
          <a:ln w="19050">
            <a:solidFill>
              <a:schemeClr val="accent6">
                <a:lumMod val="60000"/>
                <a:lumOff val="40000"/>
              </a:schemeClr>
            </a:solidFill>
          </a:ln>
        </p:spPr>
        <p:txBody>
          <a:bodyPr>
            <a:normAutofit/>
          </a:bodyPr>
          <a:lstStyle/>
          <a:p>
            <a:pPr marL="0" lvl="0" indent="0" algn="just" defTabSz="449263" eaLnBrk="0" fontAlgn="base" hangingPunct="0">
              <a:lnSpc>
                <a:spcPct val="100000"/>
              </a:lnSpc>
              <a:spcBef>
                <a:spcPct val="0"/>
              </a:spcBef>
              <a:spcAft>
                <a:spcPct val="0"/>
              </a:spcAft>
              <a:buNone/>
            </a:pPr>
            <a:endParaRPr lang="it-IT" b="1" i="1" dirty="0">
              <a:solidFill>
                <a:schemeClr val="tx2"/>
              </a:solidFill>
              <a:latin typeface="+mn-lt"/>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endParaRPr lang="it-IT" b="1" i="1" dirty="0">
              <a:solidFill>
                <a:schemeClr val="tx2"/>
              </a:solidFill>
              <a:latin typeface="+mn-lt"/>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endParaRPr lang="it-IT" b="1" i="1" dirty="0">
              <a:solidFill>
                <a:schemeClr val="tx2"/>
              </a:solidFill>
              <a:latin typeface="+mn-lt"/>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endParaRPr lang="it-IT" b="1" i="1" dirty="0">
              <a:solidFill>
                <a:schemeClr val="tx2"/>
              </a:solidFill>
              <a:latin typeface="+mn-lt"/>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endParaRPr lang="it-IT" b="1" i="1" dirty="0">
              <a:solidFill>
                <a:schemeClr val="tx2"/>
              </a:solidFill>
              <a:latin typeface="+mn-lt"/>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endParaRPr lang="it-IT" b="1" i="1" dirty="0">
              <a:solidFill>
                <a:schemeClr val="tx2"/>
              </a:solidFill>
              <a:latin typeface="+mn-lt"/>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r>
              <a:rPr lang="it-IT" b="1" i="1" dirty="0">
                <a:solidFill>
                  <a:schemeClr val="tx2"/>
                </a:solidFill>
                <a:latin typeface="+mn-lt"/>
                <a:ea typeface="+mn-ea"/>
                <a:cs typeface="Lucida Sans Unicode" panose="020B0602030504020204" pitchFamily="34" charset="0"/>
              </a:rPr>
              <a:t>Informativa:</a:t>
            </a:r>
          </a:p>
          <a:p>
            <a:pPr marL="0" lvl="0" indent="0" algn="just" defTabSz="449263" eaLnBrk="0" fontAlgn="base" hangingPunct="0">
              <a:lnSpc>
                <a:spcPct val="100000"/>
              </a:lnSpc>
              <a:spcBef>
                <a:spcPct val="0"/>
              </a:spcBef>
              <a:spcAft>
                <a:spcPct val="0"/>
              </a:spcAft>
              <a:buNone/>
            </a:pPr>
            <a:endParaRPr lang="it-IT" b="1" i="1" dirty="0">
              <a:solidFill>
                <a:schemeClr val="tx2"/>
              </a:solidFill>
              <a:latin typeface="+mn-lt"/>
              <a:ea typeface="+mn-ea"/>
              <a:cs typeface="Lucida Sans Unicode" panose="020B0602030504020204" pitchFamily="34" charset="0"/>
            </a:endParaRPr>
          </a:p>
          <a:p>
            <a:pPr lvl="0" algn="just" defTabSz="449263" eaLnBrk="0" fontAlgn="base" hangingPunct="0">
              <a:lnSpc>
                <a:spcPct val="100000"/>
              </a:lnSpc>
              <a:spcBef>
                <a:spcPct val="0"/>
              </a:spcBef>
              <a:spcAft>
                <a:spcPct val="0"/>
              </a:spcAft>
              <a:buFont typeface="Wingdings" pitchFamily="2" charset="2"/>
              <a:buChar char="ü"/>
            </a:pPr>
            <a:r>
              <a:rPr lang="it-IT" i="1" dirty="0">
                <a:solidFill>
                  <a:schemeClr val="tx2"/>
                </a:solidFill>
                <a:latin typeface="+mn-lt"/>
                <a:ea typeface="+mn-ea"/>
                <a:cs typeface="Lucida Sans Unicode" panose="020B0602030504020204" pitchFamily="34" charset="0"/>
              </a:rPr>
              <a:t>Campagne interne/esterne </a:t>
            </a:r>
            <a:r>
              <a:rPr lang="it-IT" dirty="0">
                <a:solidFill>
                  <a:schemeClr val="tx2"/>
                </a:solidFill>
                <a:latin typeface="+mn-lt"/>
              </a:rPr>
              <a:t> </a:t>
            </a:r>
          </a:p>
          <a:p>
            <a:pPr marL="0" lvl="0" indent="0" algn="just" defTabSz="449263" eaLnBrk="0" fontAlgn="base" hangingPunct="0">
              <a:lnSpc>
                <a:spcPct val="100000"/>
              </a:lnSpc>
              <a:spcBef>
                <a:spcPct val="0"/>
              </a:spcBef>
              <a:spcAft>
                <a:spcPct val="0"/>
              </a:spcAft>
              <a:buNone/>
            </a:pPr>
            <a:r>
              <a:rPr lang="it-IT" dirty="0">
                <a:solidFill>
                  <a:schemeClr val="tx2"/>
                </a:solidFill>
                <a:latin typeface="+mn-lt"/>
              </a:rPr>
              <a:t>     iniziative di informazione e comunicazione, volte a creare una cultura sul rispetto reciproco</a:t>
            </a:r>
          </a:p>
          <a:p>
            <a:pPr marL="0" lvl="0" indent="0" algn="just" defTabSz="449263" eaLnBrk="0" fontAlgn="base" hangingPunct="0">
              <a:lnSpc>
                <a:spcPct val="100000"/>
              </a:lnSpc>
              <a:spcBef>
                <a:spcPct val="0"/>
              </a:spcBef>
              <a:spcAft>
                <a:spcPct val="0"/>
              </a:spcAft>
              <a:buNone/>
            </a:pPr>
            <a:endParaRPr lang="it-IT" i="1" dirty="0">
              <a:solidFill>
                <a:schemeClr val="tx2"/>
              </a:solidFill>
              <a:latin typeface="+mn-lt"/>
              <a:ea typeface="+mn-ea"/>
              <a:cs typeface="Lucida Sans Unicode" panose="020B0602030504020204" pitchFamily="34" charset="0"/>
            </a:endParaRPr>
          </a:p>
          <a:p>
            <a:pPr marL="0" lvl="0" indent="0" algn="just" defTabSz="449263" eaLnBrk="0" fontAlgn="base" hangingPunct="0">
              <a:lnSpc>
                <a:spcPct val="100000"/>
              </a:lnSpc>
              <a:spcBef>
                <a:spcPct val="0"/>
              </a:spcBef>
              <a:spcAft>
                <a:spcPct val="0"/>
              </a:spcAft>
              <a:buNone/>
            </a:pPr>
            <a:endParaRPr lang="it-IT" i="1" dirty="0">
              <a:solidFill>
                <a:schemeClr val="tx2"/>
              </a:solidFill>
              <a:latin typeface="+mn-lt"/>
              <a:ea typeface="+mn-ea"/>
              <a:cs typeface="Lucida Sans Unicode" panose="020B0602030504020204" pitchFamily="34" charset="0"/>
            </a:endParaRPr>
          </a:p>
          <a:p>
            <a:pPr algn="just" defTabSz="449263" eaLnBrk="0" fontAlgn="base" hangingPunct="0">
              <a:lnSpc>
                <a:spcPct val="100000"/>
              </a:lnSpc>
              <a:spcBef>
                <a:spcPct val="0"/>
              </a:spcBef>
              <a:spcAft>
                <a:spcPct val="0"/>
              </a:spcAft>
              <a:buFont typeface="Wingdings" pitchFamily="2" charset="2"/>
              <a:buChar char="ü"/>
            </a:pPr>
            <a:r>
              <a:rPr lang="it-IT" i="1" dirty="0">
                <a:solidFill>
                  <a:schemeClr val="tx2"/>
                </a:solidFill>
                <a:latin typeface="+mn-lt"/>
              </a:rPr>
              <a:t>Politica di tolleranza zero </a:t>
            </a:r>
            <a:r>
              <a:rPr lang="it-IT" dirty="0">
                <a:solidFill>
                  <a:schemeClr val="tx2"/>
                </a:solidFill>
                <a:latin typeface="+mn-lt"/>
              </a:rPr>
              <a:t>verso atti di violenza, fisica o verbale</a:t>
            </a:r>
            <a:endParaRPr lang="it-IT" i="1" dirty="0">
              <a:solidFill>
                <a:schemeClr val="tx2"/>
              </a:solidFill>
              <a:latin typeface="+mn-lt"/>
              <a:ea typeface="+mn-ea"/>
              <a:cs typeface="Lucida Sans Unicode" panose="020B0602030504020204" pitchFamily="34" charset="0"/>
            </a:endParaRPr>
          </a:p>
          <a:p>
            <a:pPr marL="0" indent="0" algn="just" defTabSz="449263" eaLnBrk="0" fontAlgn="base" hangingPunct="0">
              <a:lnSpc>
                <a:spcPct val="100000"/>
              </a:lnSpc>
              <a:spcBef>
                <a:spcPct val="0"/>
              </a:spcBef>
              <a:spcAft>
                <a:spcPct val="0"/>
              </a:spcAft>
              <a:buNone/>
            </a:pPr>
            <a:endParaRPr lang="it-IT" i="1" dirty="0">
              <a:solidFill>
                <a:schemeClr val="tx2"/>
              </a:solidFill>
              <a:latin typeface="Calibri"/>
              <a:ea typeface="+mn-ea"/>
              <a:cs typeface="Lucida Sans Unicode" panose="020B0602030504020204" pitchFamily="34" charset="0"/>
            </a:endParaRPr>
          </a:p>
          <a:p>
            <a:pPr marL="0" indent="0" algn="just" defTabSz="449263" eaLnBrk="0" fontAlgn="base" hangingPunct="0">
              <a:lnSpc>
                <a:spcPct val="100000"/>
              </a:lnSpc>
              <a:spcBef>
                <a:spcPct val="0"/>
              </a:spcBef>
              <a:spcAft>
                <a:spcPct val="0"/>
              </a:spcAft>
              <a:buNone/>
            </a:pPr>
            <a:endParaRPr lang="it-IT" i="1" dirty="0">
              <a:solidFill>
                <a:schemeClr val="tx2"/>
              </a:solidFill>
              <a:latin typeface="Calibri"/>
              <a:ea typeface="+mn-ea"/>
              <a:cs typeface="Lucida Sans Unicode" panose="020B0602030504020204" pitchFamily="34" charset="0"/>
            </a:endParaRPr>
          </a:p>
          <a:p>
            <a:pPr marL="0" indent="0" algn="just" defTabSz="449263" eaLnBrk="0" fontAlgn="base" hangingPunct="0">
              <a:lnSpc>
                <a:spcPct val="100000"/>
              </a:lnSpc>
              <a:spcBef>
                <a:spcPct val="0"/>
              </a:spcBef>
              <a:spcAft>
                <a:spcPct val="0"/>
              </a:spcAft>
              <a:buNone/>
            </a:pPr>
            <a:endParaRPr lang="it-IT" i="1" dirty="0">
              <a:solidFill>
                <a:schemeClr val="tx2"/>
              </a:solidFill>
              <a:latin typeface="Calibri"/>
              <a:ea typeface="+mn-ea"/>
              <a:cs typeface="Lucida Sans Unicode" panose="020B0602030504020204" pitchFamily="34" charset="0"/>
            </a:endParaRPr>
          </a:p>
          <a:p>
            <a:pPr marL="0" indent="0" algn="just" defTabSz="449263" eaLnBrk="0" fontAlgn="base" hangingPunct="0">
              <a:lnSpc>
                <a:spcPct val="100000"/>
              </a:lnSpc>
              <a:spcBef>
                <a:spcPct val="0"/>
              </a:spcBef>
              <a:spcAft>
                <a:spcPct val="0"/>
              </a:spcAft>
              <a:buNone/>
            </a:pPr>
            <a:endParaRPr lang="it-IT" i="1" dirty="0">
              <a:solidFill>
                <a:schemeClr val="tx2"/>
              </a:solidFill>
              <a:latin typeface="Calibri"/>
              <a:ea typeface="+mn-ea"/>
              <a:cs typeface="Lucida Sans Unicode" panose="020B0602030504020204" pitchFamily="34" charset="0"/>
            </a:endParaRPr>
          </a:p>
          <a:p>
            <a:pPr marL="0" indent="0">
              <a:buNone/>
            </a:pPr>
            <a:endParaRPr lang="it-IT" dirty="0"/>
          </a:p>
        </p:txBody>
      </p:sp>
      <p:pic>
        <p:nvPicPr>
          <p:cNvPr id="8194" name="Picture 2">
            <a:extLst>
              <a:ext uri="{FF2B5EF4-FFF2-40B4-BE49-F238E27FC236}">
                <a16:creationId xmlns:a16="http://schemas.microsoft.com/office/drawing/2014/main" xmlns="" id="{59DFDBB5-34BD-7472-00DD-69E703705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906" y="1268760"/>
            <a:ext cx="3118170" cy="16029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po 5"/>
          <p:cNvGrpSpPr/>
          <p:nvPr/>
        </p:nvGrpSpPr>
        <p:grpSpPr>
          <a:xfrm>
            <a:off x="3585642" y="116666"/>
            <a:ext cx="6120680" cy="720046"/>
            <a:chOff x="6378292" y="63941"/>
            <a:chExt cx="3280181" cy="720046"/>
          </a:xfrm>
        </p:grpSpPr>
        <p:cxnSp>
          <p:nvCxnSpPr>
            <p:cNvPr id="7" name="Connettore 1 6"/>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050" y="4293096"/>
            <a:ext cx="15841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759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466" y="926870"/>
            <a:ext cx="539126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1957" y="4005064"/>
            <a:ext cx="3144025" cy="196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po 4"/>
          <p:cNvGrpSpPr/>
          <p:nvPr/>
        </p:nvGrpSpPr>
        <p:grpSpPr>
          <a:xfrm>
            <a:off x="3585642" y="116666"/>
            <a:ext cx="6120680" cy="720046"/>
            <a:chOff x="6378292" y="63941"/>
            <a:chExt cx="3280181" cy="720046"/>
          </a:xfrm>
        </p:grpSpPr>
        <p:cxnSp>
          <p:nvCxnSpPr>
            <p:cNvPr id="6" name="Connettore 1 5"/>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
        <p:nvSpPr>
          <p:cNvPr id="3" name="CasellaDiTesto 2"/>
          <p:cNvSpPr txBox="1"/>
          <p:nvPr/>
        </p:nvSpPr>
        <p:spPr>
          <a:xfrm>
            <a:off x="5673874" y="3719942"/>
            <a:ext cx="2232248" cy="215444"/>
          </a:xfrm>
          <a:prstGeom prst="rect">
            <a:avLst/>
          </a:prstGeom>
          <a:noFill/>
        </p:spPr>
        <p:txBody>
          <a:bodyPr wrap="square" rtlCol="0">
            <a:spAutoFit/>
          </a:bodyPr>
          <a:lstStyle/>
          <a:p>
            <a:r>
              <a:rPr lang="it-IT" sz="800" dirty="0">
                <a:solidFill>
                  <a:schemeClr val="tx1"/>
                </a:solidFill>
                <a:latin typeface="Arial Narrow" pitchFamily="34" charset="0"/>
              </a:rPr>
              <a:t>«Viandante sul mare di nebbia», </a:t>
            </a:r>
            <a:r>
              <a:rPr lang="it-IT" sz="800" dirty="0" err="1">
                <a:solidFill>
                  <a:schemeClr val="tx1"/>
                </a:solidFill>
                <a:latin typeface="Arial Narrow" pitchFamily="34" charset="0"/>
              </a:rPr>
              <a:t>Caspar</a:t>
            </a:r>
            <a:r>
              <a:rPr lang="it-IT" sz="800" dirty="0">
                <a:solidFill>
                  <a:schemeClr val="tx1"/>
                </a:solidFill>
                <a:latin typeface="Arial Narrow" pitchFamily="34" charset="0"/>
              </a:rPr>
              <a:t> David </a:t>
            </a:r>
            <a:r>
              <a:rPr lang="it-IT" sz="800" dirty="0" err="1">
                <a:solidFill>
                  <a:schemeClr val="tx1"/>
                </a:solidFill>
                <a:latin typeface="Arial Narrow" pitchFamily="34" charset="0"/>
              </a:rPr>
              <a:t>Friedric</a:t>
            </a:r>
            <a:endParaRPr lang="it-IT" sz="800" dirty="0">
              <a:solidFill>
                <a:schemeClr val="tx1"/>
              </a:solidFill>
              <a:latin typeface="Arial Narrow" pitchFamily="34" charset="0"/>
            </a:endParaRPr>
          </a:p>
        </p:txBody>
      </p:sp>
    </p:spTree>
    <p:extLst>
      <p:ext uri="{BB962C8B-B14F-4D97-AF65-F5344CB8AC3E}">
        <p14:creationId xmlns:p14="http://schemas.microsoft.com/office/powerpoint/2010/main" val="378610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05322" y="980728"/>
            <a:ext cx="9001000" cy="5472608"/>
          </a:xfrm>
          <a:solidFill>
            <a:schemeClr val="accent4">
              <a:lumMod val="40000"/>
              <a:lumOff val="60000"/>
            </a:schemeClr>
          </a:solidFill>
          <a:ln w="19050">
            <a:solidFill>
              <a:schemeClr val="accent6">
                <a:lumMod val="60000"/>
                <a:lumOff val="40000"/>
              </a:schemeClr>
            </a:solidFill>
          </a:ln>
        </p:spPr>
        <p:txBody>
          <a:bodyPr>
            <a:normAutofit/>
          </a:bodyPr>
          <a:lstStyle/>
          <a:p>
            <a:pPr marL="0" indent="0" algn="just">
              <a:buNone/>
            </a:pPr>
            <a:r>
              <a:rPr lang="it-IT" b="1" u="sng" dirty="0">
                <a:solidFill>
                  <a:schemeClr val="tx2"/>
                </a:solidFill>
                <a:latin typeface="+mn-lt"/>
              </a:rPr>
              <a:t>Convenzione ILO N.190 </a:t>
            </a:r>
            <a:r>
              <a:rPr lang="it-IT" u="sng" dirty="0">
                <a:solidFill>
                  <a:schemeClr val="tx2"/>
                </a:solidFill>
                <a:latin typeface="+mn-lt"/>
              </a:rPr>
              <a:t>/</a:t>
            </a:r>
            <a:r>
              <a:rPr lang="it-IT" b="1" u="sng" dirty="0">
                <a:solidFill>
                  <a:schemeClr val="tx2"/>
                </a:solidFill>
                <a:latin typeface="+mn-lt"/>
              </a:rPr>
              <a:t>2019</a:t>
            </a:r>
            <a:r>
              <a:rPr lang="it-IT" u="sng" dirty="0">
                <a:solidFill>
                  <a:schemeClr val="tx2"/>
                </a:solidFill>
                <a:latin typeface="+mn-lt"/>
              </a:rPr>
              <a:t> </a:t>
            </a:r>
            <a:r>
              <a:rPr lang="it-IT" dirty="0">
                <a:solidFill>
                  <a:schemeClr val="tx2"/>
                </a:solidFill>
                <a:latin typeface="+mn-lt"/>
              </a:rPr>
              <a:t> Tolleranza zero rispetto a violenza e molestie nel mondo del lavoro, </a:t>
            </a:r>
            <a:r>
              <a:rPr lang="it-IT" b="1" u="sng" dirty="0">
                <a:solidFill>
                  <a:schemeClr val="tx2"/>
                </a:solidFill>
                <a:latin typeface="+mn-lt"/>
              </a:rPr>
              <a:t>Raccomandazione n. 206</a:t>
            </a:r>
            <a:r>
              <a:rPr lang="it-IT" b="1" dirty="0">
                <a:solidFill>
                  <a:schemeClr val="tx2"/>
                </a:solidFill>
                <a:latin typeface="+mn-lt"/>
              </a:rPr>
              <a:t> </a:t>
            </a:r>
            <a:r>
              <a:rPr lang="it-IT" dirty="0">
                <a:solidFill>
                  <a:schemeClr val="tx2"/>
                </a:solidFill>
                <a:latin typeface="+mn-lt"/>
              </a:rPr>
              <a:t>sull’eliminazione della violenza e delle molestie nel mondo del lavoro	</a:t>
            </a:r>
          </a:p>
          <a:p>
            <a:pPr marL="0" indent="0" algn="just">
              <a:buNone/>
            </a:pPr>
            <a:r>
              <a:rPr lang="it-IT" sz="1600" dirty="0">
                <a:solidFill>
                  <a:schemeClr val="tx2"/>
                </a:solidFill>
                <a:latin typeface="+mn-lt"/>
              </a:rPr>
              <a:t>È necessario un approccio che abbracci i diversi tipi di legislazione in maniera coerente e preveda l’azione coordinata di tutte le istituzioni competenti. </a:t>
            </a:r>
          </a:p>
          <a:p>
            <a:pPr marL="0" indent="0" algn="just">
              <a:buNone/>
            </a:pPr>
            <a:r>
              <a:rPr lang="it-IT" sz="1600" dirty="0">
                <a:solidFill>
                  <a:schemeClr val="tx2"/>
                </a:solidFill>
                <a:latin typeface="+mn-lt"/>
              </a:rPr>
              <a:t>Questo richiede la definizione di un quadro organico che includa:</a:t>
            </a:r>
          </a:p>
          <a:p>
            <a:pPr algn="just"/>
            <a:r>
              <a:rPr lang="it-IT" sz="1600" dirty="0">
                <a:solidFill>
                  <a:schemeClr val="tx2"/>
                </a:solidFill>
                <a:latin typeface="+mn-lt"/>
              </a:rPr>
              <a:t>la legislazione del lavoro</a:t>
            </a:r>
          </a:p>
          <a:p>
            <a:pPr algn="just"/>
            <a:r>
              <a:rPr lang="it-IT" sz="1600" dirty="0">
                <a:solidFill>
                  <a:schemeClr val="tx2"/>
                </a:solidFill>
                <a:latin typeface="+mn-lt"/>
              </a:rPr>
              <a:t>le politiche sulle pari opportunità e non discriminazione </a:t>
            </a:r>
          </a:p>
          <a:p>
            <a:pPr algn="just"/>
            <a:r>
              <a:rPr lang="it-IT" sz="1600" dirty="0">
                <a:solidFill>
                  <a:schemeClr val="tx2"/>
                </a:solidFill>
                <a:latin typeface="+mn-lt"/>
              </a:rPr>
              <a:t>la legislazione sulla salute e sicurezza sul lavoro </a:t>
            </a:r>
          </a:p>
          <a:p>
            <a:pPr algn="just"/>
            <a:r>
              <a:rPr lang="it-IT" sz="1600" dirty="0">
                <a:solidFill>
                  <a:schemeClr val="tx2"/>
                </a:solidFill>
                <a:latin typeface="+mn-lt"/>
              </a:rPr>
              <a:t>la legislazione penale </a:t>
            </a:r>
          </a:p>
          <a:p>
            <a:pPr marL="0" indent="0" algn="ctr">
              <a:buNone/>
            </a:pPr>
            <a:endParaRPr lang="it-IT" sz="1600" dirty="0">
              <a:solidFill>
                <a:schemeClr val="tx2"/>
              </a:solidFill>
              <a:latin typeface="+mn-lt"/>
            </a:endParaRPr>
          </a:p>
          <a:p>
            <a:pPr marL="0" indent="0" algn="ctr">
              <a:buNone/>
            </a:pPr>
            <a:r>
              <a:rPr lang="it-IT" sz="1600" dirty="0">
                <a:solidFill>
                  <a:schemeClr val="tx2"/>
                </a:solidFill>
                <a:latin typeface="+mn-lt"/>
              </a:rPr>
              <a:t>L’applicazione di questo approccio integrato favorisce </a:t>
            </a:r>
            <a:r>
              <a:rPr lang="it-IT" sz="1600" b="1" dirty="0">
                <a:solidFill>
                  <a:schemeClr val="tx2"/>
                </a:solidFill>
                <a:latin typeface="+mn-lt"/>
              </a:rPr>
              <a:t>la trattazione organica della materia </a:t>
            </a:r>
          </a:p>
          <a:p>
            <a:pPr marL="0" indent="0" algn="ctr">
              <a:buNone/>
            </a:pPr>
            <a:r>
              <a:rPr lang="it-IT" sz="1600" dirty="0">
                <a:solidFill>
                  <a:schemeClr val="tx2"/>
                </a:solidFill>
                <a:latin typeface="+mn-lt"/>
              </a:rPr>
              <a:t>piuttosto che “per tipo di violenza e molestie” o per “gruppo di lavoratori/</a:t>
            </a:r>
            <a:r>
              <a:rPr lang="it-IT" sz="1600" dirty="0" err="1">
                <a:solidFill>
                  <a:schemeClr val="tx2"/>
                </a:solidFill>
                <a:latin typeface="+mn-lt"/>
              </a:rPr>
              <a:t>trici</a:t>
            </a:r>
            <a:r>
              <a:rPr lang="it-IT" sz="1600" dirty="0">
                <a:solidFill>
                  <a:schemeClr val="tx2"/>
                </a:solidFill>
                <a:latin typeface="+mn-lt"/>
              </a:rPr>
              <a:t>”</a:t>
            </a:r>
            <a:r>
              <a:rPr lang="it-IT" dirty="0">
                <a:solidFill>
                  <a:schemeClr val="tx2"/>
                </a:solidFill>
                <a:latin typeface="+mn-lt"/>
              </a:rPr>
              <a:t>.</a:t>
            </a:r>
          </a:p>
          <a:p>
            <a:pPr marL="0" indent="0" algn="just">
              <a:buNone/>
            </a:pPr>
            <a:endParaRPr lang="it-IT" b="1" u="sng" dirty="0"/>
          </a:p>
          <a:p>
            <a:pPr algn="just"/>
            <a:endParaRPr lang="it-IT" b="1" u="sng" dirty="0"/>
          </a:p>
          <a:p>
            <a:pPr algn="just"/>
            <a:endParaRPr lang="it-IT" b="1" u="sng" dirty="0"/>
          </a:p>
          <a:p>
            <a:pPr marL="0" indent="0" algn="just">
              <a:buNone/>
            </a:pPr>
            <a:endParaRPr lang="it-IT" dirty="0"/>
          </a:p>
          <a:p>
            <a:pPr marL="0" indent="0" algn="just">
              <a:buNone/>
            </a:pP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114" y="2924944"/>
            <a:ext cx="1389749" cy="189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po 4"/>
          <p:cNvGrpSpPr/>
          <p:nvPr/>
        </p:nvGrpSpPr>
        <p:grpSpPr>
          <a:xfrm>
            <a:off x="3585642" y="116666"/>
            <a:ext cx="6120680" cy="720046"/>
            <a:chOff x="6378292" y="63941"/>
            <a:chExt cx="3280181" cy="720046"/>
          </a:xfrm>
        </p:grpSpPr>
        <p:cxnSp>
          <p:nvCxnSpPr>
            <p:cNvPr id="6" name="Connettore 1 5"/>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Tree>
    <p:extLst>
      <p:ext uri="{BB962C8B-B14F-4D97-AF65-F5344CB8AC3E}">
        <p14:creationId xmlns:p14="http://schemas.microsoft.com/office/powerpoint/2010/main" val="378435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375A1F-1E3A-023C-32ED-CF85FC1EEED5}"/>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xmlns="" id="{1C586C60-AFF7-8FDE-633C-016C4762A1A3}"/>
              </a:ext>
            </a:extLst>
          </p:cNvPr>
          <p:cNvSpPr txBox="1"/>
          <p:nvPr/>
        </p:nvSpPr>
        <p:spPr>
          <a:xfrm>
            <a:off x="921346" y="1978546"/>
            <a:ext cx="8280921" cy="4739759"/>
          </a:xfrm>
          <a:prstGeom prst="rect">
            <a:avLst/>
          </a:prstGeom>
          <a:noFill/>
        </p:spPr>
        <p:txBody>
          <a:bodyPr wrap="square">
            <a:spAutoFit/>
          </a:bodyPr>
          <a:lstStyle/>
          <a:p>
            <a:pPr algn="just">
              <a:buNone/>
            </a:pPr>
            <a:endParaRPr lang="it-IT" sz="1600" i="0" dirty="0">
              <a:solidFill>
                <a:schemeClr val="accent1"/>
              </a:solidFill>
              <a:latin typeface="+mn-lt"/>
            </a:endParaRPr>
          </a:p>
          <a:p>
            <a:pPr algn="just">
              <a:buNone/>
            </a:pPr>
            <a:endParaRPr lang="it-IT" sz="1600" i="0" dirty="0">
              <a:solidFill>
                <a:schemeClr val="accent1"/>
              </a:solidFill>
              <a:latin typeface="+mn-lt"/>
            </a:endParaRPr>
          </a:p>
          <a:p>
            <a:pPr algn="just">
              <a:buNone/>
            </a:pPr>
            <a:endParaRPr lang="it-IT" sz="1600" i="0" dirty="0">
              <a:solidFill>
                <a:schemeClr val="accent1"/>
              </a:solidFill>
              <a:latin typeface="+mn-lt"/>
            </a:endParaRPr>
          </a:p>
          <a:p>
            <a:pPr algn="just">
              <a:buNone/>
            </a:pPr>
            <a:r>
              <a:rPr lang="it-IT" sz="1800" i="0" dirty="0">
                <a:solidFill>
                  <a:schemeClr val="tx2"/>
                </a:solidFill>
                <a:latin typeface="+mn-lt"/>
              </a:rPr>
              <a:t>Il settore più colpito è quello della Sanità e dell’assistenza sociale</a:t>
            </a:r>
          </a:p>
          <a:p>
            <a:pPr algn="just">
              <a:buNone/>
            </a:pPr>
            <a:endParaRPr lang="it-IT" sz="1600" i="0" dirty="0">
              <a:solidFill>
                <a:schemeClr val="tx2"/>
              </a:solidFill>
              <a:latin typeface="+mn-lt"/>
            </a:endParaRPr>
          </a:p>
          <a:p>
            <a:pPr algn="just">
              <a:buNone/>
            </a:pPr>
            <a:endParaRPr lang="it-IT" sz="1600" i="0" dirty="0">
              <a:solidFill>
                <a:schemeClr val="tx2"/>
              </a:solidFill>
              <a:latin typeface="+mn-lt"/>
            </a:endParaRPr>
          </a:p>
          <a:p>
            <a:pPr algn="just">
              <a:buNone/>
            </a:pPr>
            <a:r>
              <a:rPr lang="it-IT" sz="1800" i="0" dirty="0">
                <a:solidFill>
                  <a:schemeClr val="tx2"/>
                </a:solidFill>
                <a:latin typeface="+mn-lt"/>
              </a:rPr>
              <a:t>Stando alle stime dello statunitense Bureau of </a:t>
            </a:r>
            <a:r>
              <a:rPr lang="it-IT" sz="1800" i="0" dirty="0" err="1">
                <a:solidFill>
                  <a:schemeClr val="tx2"/>
                </a:solidFill>
                <a:latin typeface="+mn-lt"/>
              </a:rPr>
              <a:t>Labor</a:t>
            </a:r>
            <a:r>
              <a:rPr lang="it-IT" sz="1800" i="0" dirty="0">
                <a:solidFill>
                  <a:schemeClr val="tx2"/>
                </a:solidFill>
                <a:latin typeface="+mn-lt"/>
              </a:rPr>
              <a:t> </a:t>
            </a:r>
            <a:r>
              <a:rPr lang="it-IT" sz="1800" i="0" dirty="0" err="1">
                <a:solidFill>
                  <a:schemeClr val="tx2"/>
                </a:solidFill>
                <a:latin typeface="+mn-lt"/>
              </a:rPr>
              <a:t>Statistics</a:t>
            </a:r>
            <a:r>
              <a:rPr lang="it-IT" sz="1800" i="0" dirty="0">
                <a:solidFill>
                  <a:schemeClr val="tx2"/>
                </a:solidFill>
                <a:latin typeface="+mn-lt"/>
              </a:rPr>
              <a:t> (BLS),</a:t>
            </a:r>
          </a:p>
          <a:p>
            <a:pPr algn="just">
              <a:buNone/>
            </a:pPr>
            <a:r>
              <a:rPr lang="it-IT" sz="1800" i="0" dirty="0">
                <a:solidFill>
                  <a:schemeClr val="tx2"/>
                </a:solidFill>
                <a:latin typeface="+mn-lt"/>
              </a:rPr>
              <a:t>la violenza sul posto di lavoro nel settore sanitario è </a:t>
            </a:r>
            <a:r>
              <a:rPr lang="it-IT" sz="1800" b="1" i="0" dirty="0">
                <a:solidFill>
                  <a:schemeClr val="tx2"/>
                </a:solidFill>
                <a:latin typeface="+mn-lt"/>
              </a:rPr>
              <a:t>5 volte superiore</a:t>
            </a:r>
            <a:r>
              <a:rPr lang="it-IT" sz="1800" i="0" dirty="0">
                <a:solidFill>
                  <a:schemeClr val="tx2"/>
                </a:solidFill>
                <a:latin typeface="+mn-lt"/>
              </a:rPr>
              <a:t> rispetto a tutti gli altri settori </a:t>
            </a:r>
          </a:p>
          <a:p>
            <a:pPr algn="just">
              <a:buNone/>
            </a:pPr>
            <a:endParaRPr lang="it-IT" sz="1800" i="0" dirty="0">
              <a:solidFill>
                <a:schemeClr val="tx2"/>
              </a:solidFill>
              <a:latin typeface="+mn-lt"/>
            </a:endParaRPr>
          </a:p>
          <a:p>
            <a:pPr algn="just">
              <a:buNone/>
            </a:pPr>
            <a:r>
              <a:rPr lang="it-IT" sz="1800" i="0" dirty="0">
                <a:solidFill>
                  <a:schemeClr val="tx2"/>
                </a:solidFill>
                <a:latin typeface="+mn-lt"/>
              </a:rPr>
              <a:t>Secondo i dati INAIL (aprile 2024) nel quinquennio 2019-2023 nel settore sanitario sono stati registrati complessivamente quasi 12 mila infortuni da aggressioni o violenze sul posto di lavoro (2-3 mila l’anno). </a:t>
            </a:r>
          </a:p>
          <a:p>
            <a:pPr algn="just">
              <a:buNone/>
            </a:pPr>
            <a:r>
              <a:rPr lang="it-IT" sz="1800" i="0" dirty="0">
                <a:solidFill>
                  <a:schemeClr val="tx2"/>
                </a:solidFill>
                <a:latin typeface="+mn-lt"/>
              </a:rPr>
              <a:t>Il triplo di quanto registrato nell’intera gestione Industria e servizi.</a:t>
            </a:r>
            <a:r>
              <a:rPr lang="it-IT" sz="1800" b="1" i="0" dirty="0">
                <a:solidFill>
                  <a:schemeClr val="tx2"/>
                </a:solidFill>
                <a:latin typeface="+mn-lt"/>
              </a:rPr>
              <a:t> </a:t>
            </a:r>
          </a:p>
          <a:p>
            <a:pPr algn="just">
              <a:buNone/>
            </a:pPr>
            <a:r>
              <a:rPr lang="it-IT" sz="1800" b="1" i="0" dirty="0">
                <a:solidFill>
                  <a:schemeClr val="tx2"/>
                </a:solidFill>
                <a:latin typeface="+mn-lt"/>
              </a:rPr>
              <a:t>Un infortunio su 10 in sanità e assistenza sociale deriva da un’aggressione</a:t>
            </a:r>
            <a:endParaRPr lang="it-IT" sz="1600" i="0" dirty="0">
              <a:solidFill>
                <a:schemeClr val="tx2"/>
              </a:solidFill>
              <a:latin typeface="+mn-lt"/>
            </a:endParaRPr>
          </a:p>
          <a:p>
            <a:pPr algn="ctr">
              <a:buNone/>
            </a:pPr>
            <a:endParaRPr lang="it-IT" sz="1600" i="0" dirty="0">
              <a:solidFill>
                <a:schemeClr val="tx2"/>
              </a:solidFill>
              <a:latin typeface="+mn-lt"/>
            </a:endParaRPr>
          </a:p>
          <a:p>
            <a:pPr>
              <a:buNone/>
            </a:pPr>
            <a:r>
              <a:rPr lang="it-IT" dirty="0">
                <a:solidFill>
                  <a:schemeClr val="tx2"/>
                </a:solidFill>
                <a:latin typeface="+mn-lt"/>
              </a:rPr>
              <a:t/>
            </a:r>
            <a:br>
              <a:rPr lang="it-IT" dirty="0">
                <a:solidFill>
                  <a:schemeClr val="tx2"/>
                </a:solidFill>
                <a:latin typeface="+mn-lt"/>
              </a:rPr>
            </a:br>
            <a:endParaRPr lang="it-IT" dirty="0">
              <a:solidFill>
                <a:schemeClr val="tx2"/>
              </a:solidFill>
              <a:latin typeface="+mn-lt"/>
            </a:endParaRPr>
          </a:p>
        </p:txBody>
      </p:sp>
      <p:sp>
        <p:nvSpPr>
          <p:cNvPr id="4" name="Rettangolo arrotondato 3">
            <a:extLst>
              <a:ext uri="{FF2B5EF4-FFF2-40B4-BE49-F238E27FC236}">
                <a16:creationId xmlns:a16="http://schemas.microsoft.com/office/drawing/2014/main" xmlns="" id="{3EC75EB0-8F74-1B31-8542-AD4ACD6547F7}"/>
              </a:ext>
            </a:extLst>
          </p:cNvPr>
          <p:cNvSpPr/>
          <p:nvPr/>
        </p:nvSpPr>
        <p:spPr>
          <a:xfrm>
            <a:off x="1137369" y="764704"/>
            <a:ext cx="8064898" cy="12138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400" b="1" dirty="0">
                <a:solidFill>
                  <a:srgbClr val="C00000"/>
                </a:solidFill>
              </a:rPr>
              <a:t>VIOLENZA nel posto di lavoro:</a:t>
            </a:r>
          </a:p>
          <a:p>
            <a:pPr algn="ctr"/>
            <a:r>
              <a:rPr lang="it-IT" sz="1400" b="1" dirty="0">
                <a:solidFill>
                  <a:srgbClr val="C00000"/>
                </a:solidFill>
              </a:rPr>
              <a:t>«Ogni aggressione fisica, comportamento minaccioso o abuso verbale che si verifica nel posto di lavoro»</a:t>
            </a:r>
          </a:p>
          <a:p>
            <a:pPr algn="ctr"/>
            <a:r>
              <a:rPr lang="it-IT" sz="1400" dirty="0"/>
              <a:t>(National </a:t>
            </a:r>
            <a:r>
              <a:rPr lang="it-IT" sz="1400" dirty="0" err="1"/>
              <a:t>Institute</a:t>
            </a:r>
            <a:r>
              <a:rPr lang="it-IT" sz="1400" dirty="0"/>
              <a:t> of </a:t>
            </a:r>
            <a:r>
              <a:rPr lang="it-IT" sz="1400" dirty="0" err="1"/>
              <a:t>Occupational</a:t>
            </a:r>
            <a:r>
              <a:rPr lang="it-IT" sz="1400" dirty="0"/>
              <a:t> </a:t>
            </a:r>
            <a:r>
              <a:rPr lang="it-IT" sz="1400" dirty="0" err="1"/>
              <a:t>Safety</a:t>
            </a:r>
            <a:r>
              <a:rPr lang="it-IT" sz="1400" dirty="0"/>
              <a:t> and </a:t>
            </a:r>
            <a:r>
              <a:rPr lang="it-IT" sz="1400" dirty="0" err="1"/>
              <a:t>Health</a:t>
            </a:r>
            <a:r>
              <a:rPr lang="it-IT" sz="1400" dirty="0"/>
              <a:t> – NIOSH)</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050" y="2085851"/>
            <a:ext cx="2280532" cy="13431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po 4"/>
          <p:cNvGrpSpPr/>
          <p:nvPr/>
        </p:nvGrpSpPr>
        <p:grpSpPr>
          <a:xfrm>
            <a:off x="3585642" y="116666"/>
            <a:ext cx="6120680" cy="720046"/>
            <a:chOff x="6378292" y="63941"/>
            <a:chExt cx="3280181" cy="720046"/>
          </a:xfrm>
        </p:grpSpPr>
        <p:cxnSp>
          <p:nvCxnSpPr>
            <p:cNvPr id="6" name="Connettore 1 5"/>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Tree>
    <p:extLst>
      <p:ext uri="{BB962C8B-B14F-4D97-AF65-F5344CB8AC3E}">
        <p14:creationId xmlns:p14="http://schemas.microsoft.com/office/powerpoint/2010/main" val="395533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9375A1F-1E3A-023C-32ED-CF85FC1EEED5}"/>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xmlns="" id="{1C586C60-AFF7-8FDE-633C-016C4762A1A3}"/>
              </a:ext>
            </a:extLst>
          </p:cNvPr>
          <p:cNvSpPr txBox="1"/>
          <p:nvPr/>
        </p:nvSpPr>
        <p:spPr>
          <a:xfrm>
            <a:off x="777330" y="1563256"/>
            <a:ext cx="8144752" cy="5232202"/>
          </a:xfrm>
          <a:prstGeom prst="rect">
            <a:avLst/>
          </a:prstGeom>
          <a:noFill/>
        </p:spPr>
        <p:txBody>
          <a:bodyPr wrap="square">
            <a:spAutoFit/>
          </a:bodyPr>
          <a:lstStyle/>
          <a:p>
            <a:pPr algn="ctr">
              <a:buNone/>
            </a:pPr>
            <a:endParaRPr lang="it-IT" sz="1800" i="0" dirty="0">
              <a:solidFill>
                <a:schemeClr val="tx2"/>
              </a:solidFill>
              <a:latin typeface="+mn-lt"/>
            </a:endParaRPr>
          </a:p>
          <a:p>
            <a:pPr algn="ctr">
              <a:buNone/>
            </a:pPr>
            <a:endParaRPr lang="it-IT" sz="1800" i="0" dirty="0">
              <a:solidFill>
                <a:schemeClr val="tx2"/>
              </a:solidFill>
              <a:latin typeface="+mn-lt"/>
            </a:endParaRPr>
          </a:p>
          <a:p>
            <a:pPr algn="just">
              <a:buNone/>
            </a:pPr>
            <a:r>
              <a:rPr lang="it-IT" sz="1800" i="0" dirty="0">
                <a:solidFill>
                  <a:schemeClr val="tx2"/>
                </a:solidFill>
                <a:latin typeface="+mn-lt"/>
              </a:rPr>
              <a:t>Il </a:t>
            </a:r>
            <a:r>
              <a:rPr lang="it-IT" sz="1800" b="0" i="0" dirty="0">
                <a:solidFill>
                  <a:schemeClr val="tx2"/>
                </a:solidFill>
                <a:effectLst/>
                <a:latin typeface="+mn-lt"/>
              </a:rPr>
              <a:t>Ministero della Salute identifica </a:t>
            </a:r>
            <a:r>
              <a:rPr lang="it-IT" sz="1800" b="1" i="0" dirty="0">
                <a:solidFill>
                  <a:schemeClr val="tx2"/>
                </a:solidFill>
                <a:effectLst/>
                <a:latin typeface="+mn-lt"/>
              </a:rPr>
              <a:t>i fattori di rischio </a:t>
            </a:r>
            <a:r>
              <a:rPr lang="it-IT" sz="1800" b="0" i="0" dirty="0">
                <a:solidFill>
                  <a:schemeClr val="tx2"/>
                </a:solidFill>
                <a:effectLst/>
                <a:latin typeface="+mn-lt"/>
              </a:rPr>
              <a:t>che concorrono all’incremento degli episodi di </a:t>
            </a:r>
            <a:r>
              <a:rPr lang="it-IT" sz="1800" b="1" i="0" dirty="0">
                <a:solidFill>
                  <a:schemeClr val="tx2"/>
                </a:solidFill>
                <a:effectLst/>
                <a:latin typeface="+mn-lt"/>
              </a:rPr>
              <a:t>violenza</a:t>
            </a:r>
            <a:r>
              <a:rPr lang="it-IT" sz="1800" b="0" i="0" dirty="0">
                <a:solidFill>
                  <a:schemeClr val="tx2"/>
                </a:solidFill>
                <a:effectLst/>
                <a:latin typeface="+mn-lt"/>
              </a:rPr>
              <a:t> </a:t>
            </a:r>
            <a:r>
              <a:rPr lang="it-IT" sz="1800" i="0" dirty="0">
                <a:solidFill>
                  <a:schemeClr val="tx2"/>
                </a:solidFill>
                <a:latin typeface="+mn-lt"/>
              </a:rPr>
              <a:t>(2012): </a:t>
            </a:r>
          </a:p>
          <a:p>
            <a:pPr algn="just">
              <a:buNone/>
            </a:pPr>
            <a:endParaRPr lang="it-IT" sz="1800" i="0" dirty="0">
              <a:solidFill>
                <a:schemeClr val="tx2"/>
              </a:solidFill>
              <a:latin typeface="+mn-lt"/>
            </a:endParaRPr>
          </a:p>
          <a:p>
            <a:pPr marL="285750" indent="-285750" algn="just">
              <a:buFont typeface="Wingdings" pitchFamily="2" charset="2"/>
              <a:buChar char="ü"/>
            </a:pPr>
            <a:endParaRPr lang="it-IT" sz="1800" i="0" dirty="0">
              <a:solidFill>
                <a:schemeClr val="tx2"/>
              </a:solidFill>
              <a:latin typeface="+mn-lt"/>
            </a:endParaRPr>
          </a:p>
          <a:p>
            <a:pPr marL="285750" indent="-285750" algn="just">
              <a:buFont typeface="Wingdings" pitchFamily="2" charset="2"/>
              <a:buChar char="ü"/>
            </a:pPr>
            <a:r>
              <a:rPr lang="it-IT" sz="2000" i="0" dirty="0">
                <a:solidFill>
                  <a:schemeClr val="tx2"/>
                </a:solidFill>
                <a:latin typeface="+mn-lt"/>
              </a:rPr>
              <a:t>tipologia d’utenza</a:t>
            </a:r>
            <a:endParaRPr lang="it-IT" sz="2000" b="0" i="0" dirty="0">
              <a:solidFill>
                <a:schemeClr val="tx2"/>
              </a:solidFill>
              <a:effectLst/>
              <a:latin typeface="+mn-lt"/>
            </a:endParaRPr>
          </a:p>
          <a:p>
            <a:pPr marL="285750" indent="-285750" algn="just">
              <a:buFont typeface="Wingdings" pitchFamily="2" charset="2"/>
              <a:buChar char="ü"/>
            </a:pPr>
            <a:r>
              <a:rPr lang="it-IT" sz="2000" b="0" i="0" dirty="0">
                <a:solidFill>
                  <a:schemeClr val="tx2"/>
                </a:solidFill>
                <a:effectLst/>
                <a:latin typeface="+mn-lt"/>
              </a:rPr>
              <a:t>lavorare in contesti che, dal punto di vista socio – culturale – economico, appaiono svantaggiati</a:t>
            </a:r>
          </a:p>
          <a:p>
            <a:pPr marL="285750" indent="-285750" algn="just">
              <a:buFont typeface="Wingdings" pitchFamily="2" charset="2"/>
              <a:buChar char="ü"/>
            </a:pPr>
            <a:r>
              <a:rPr lang="it-IT" sz="2000" i="0" dirty="0">
                <a:solidFill>
                  <a:schemeClr val="tx2"/>
                </a:solidFill>
                <a:latin typeface="+mn-lt"/>
              </a:rPr>
              <a:t>organico insufficiente</a:t>
            </a:r>
          </a:p>
          <a:p>
            <a:pPr marL="285750" indent="-285750" algn="just">
              <a:buFont typeface="Wingdings" pitchFamily="2" charset="2"/>
              <a:buChar char="ü"/>
            </a:pPr>
            <a:r>
              <a:rPr lang="it-IT" sz="2000" i="0" dirty="0">
                <a:solidFill>
                  <a:schemeClr val="tx2"/>
                </a:solidFill>
                <a:latin typeface="+mn-lt"/>
              </a:rPr>
              <a:t>lunghe attese nelle zone di emergenza, favorendo nei pz. e accompagnatori uno stato di frustrazione per l’impossibilità di ottenere subito le prestazioni richieste</a:t>
            </a:r>
          </a:p>
          <a:p>
            <a:pPr marL="285750" indent="-285750" algn="just">
              <a:buFont typeface="Wingdings" pitchFamily="2" charset="2"/>
              <a:buChar char="ü"/>
            </a:pPr>
            <a:r>
              <a:rPr lang="it-IT" sz="2000" i="0" dirty="0">
                <a:solidFill>
                  <a:schemeClr val="tx2"/>
                </a:solidFill>
                <a:latin typeface="+mn-lt"/>
              </a:rPr>
              <a:t>accesso senza restrizione di visitatori presso le strutture sanitarie</a:t>
            </a:r>
          </a:p>
          <a:p>
            <a:pPr marL="285750" indent="-285750" algn="just">
              <a:buFont typeface="Wingdings" pitchFamily="2" charset="2"/>
              <a:buChar char="ü"/>
            </a:pPr>
            <a:r>
              <a:rPr lang="it-IT" sz="2000" i="0" dirty="0">
                <a:solidFill>
                  <a:schemeClr val="tx2"/>
                </a:solidFill>
                <a:latin typeface="+mn-lt"/>
              </a:rPr>
              <a:t>mancanza di comunicazione fra operatori e utenti</a:t>
            </a:r>
          </a:p>
          <a:p>
            <a:pPr marL="285750" indent="-285750" algn="just">
              <a:buFont typeface="Wingdings" pitchFamily="2" charset="2"/>
              <a:buChar char="ü"/>
            </a:pPr>
            <a:r>
              <a:rPr lang="it-IT" sz="2000" b="0" i="0" dirty="0">
                <a:solidFill>
                  <a:schemeClr val="tx2"/>
                </a:solidFill>
                <a:effectLst/>
                <a:latin typeface="+mn-lt"/>
              </a:rPr>
              <a:t>difficoltà nelle relazioni interpersonali fra gli operatori</a:t>
            </a:r>
          </a:p>
          <a:p>
            <a:pPr>
              <a:buNone/>
            </a:pPr>
            <a:r>
              <a:rPr lang="it-IT" dirty="0">
                <a:latin typeface="+mn-lt"/>
              </a:rPr>
              <a:t/>
            </a:r>
            <a:br>
              <a:rPr lang="it-IT" dirty="0">
                <a:latin typeface="+mn-lt"/>
              </a:rPr>
            </a:br>
            <a:endParaRPr lang="it-IT" dirty="0">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002" y="2444743"/>
            <a:ext cx="1545660" cy="10288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uppo 3"/>
          <p:cNvGrpSpPr/>
          <p:nvPr/>
        </p:nvGrpSpPr>
        <p:grpSpPr>
          <a:xfrm>
            <a:off x="3585642" y="116666"/>
            <a:ext cx="6120680" cy="720046"/>
            <a:chOff x="6378292" y="63941"/>
            <a:chExt cx="3280181" cy="720046"/>
          </a:xfrm>
        </p:grpSpPr>
        <p:cxnSp>
          <p:nvCxnSpPr>
            <p:cNvPr id="5" name="Connettore 1 4"/>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690" y="786860"/>
            <a:ext cx="14097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1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77330" y="1052736"/>
            <a:ext cx="9001000" cy="5427588"/>
          </a:xfrm>
          <a:solidFill>
            <a:schemeClr val="bg1"/>
          </a:solidFill>
          <a:ln w="19050">
            <a:solidFill>
              <a:schemeClr val="accent6">
                <a:lumMod val="60000"/>
                <a:lumOff val="40000"/>
              </a:schemeClr>
            </a:solidFill>
          </a:ln>
        </p:spPr>
        <p:txBody>
          <a:bodyPr>
            <a:normAutofit lnSpcReduction="10000"/>
          </a:bodyPr>
          <a:lstStyle/>
          <a:p>
            <a:pPr algn="just"/>
            <a:endParaRPr lang="it-IT" b="1" u="sng" dirty="0"/>
          </a:p>
          <a:p>
            <a:pPr algn="just"/>
            <a:endParaRPr lang="it-IT" dirty="0">
              <a:latin typeface="+mn-lt"/>
            </a:endParaRPr>
          </a:p>
          <a:p>
            <a:pPr marL="0" indent="0" algn="just">
              <a:buNone/>
            </a:pPr>
            <a:endParaRPr lang="it-IT" dirty="0">
              <a:latin typeface="+mn-lt"/>
            </a:endParaRPr>
          </a:p>
          <a:p>
            <a:pPr algn="just"/>
            <a:endParaRPr lang="it-IT" dirty="0">
              <a:latin typeface="+mn-lt"/>
            </a:endParaRPr>
          </a:p>
          <a:p>
            <a:pPr algn="just"/>
            <a:endParaRPr lang="it-IT" dirty="0">
              <a:latin typeface="+mn-lt"/>
            </a:endParaRPr>
          </a:p>
          <a:p>
            <a:pPr algn="just"/>
            <a:endParaRPr lang="it-IT" dirty="0">
              <a:solidFill>
                <a:schemeClr val="tx2"/>
              </a:solidFill>
              <a:latin typeface="+mn-lt"/>
            </a:endParaRPr>
          </a:p>
          <a:p>
            <a:pPr algn="just"/>
            <a:r>
              <a:rPr lang="it-IT" b="1" u="sng" dirty="0">
                <a:solidFill>
                  <a:schemeClr val="tx2"/>
                </a:solidFill>
                <a:latin typeface="+mn-lt"/>
              </a:rPr>
              <a:t>Raccomandazione n°8/2007 </a:t>
            </a:r>
            <a:r>
              <a:rPr lang="it-IT" b="1" dirty="0">
                <a:solidFill>
                  <a:schemeClr val="tx2"/>
                </a:solidFill>
                <a:latin typeface="+mn-lt"/>
              </a:rPr>
              <a:t>del Ministero della Salute</a:t>
            </a:r>
            <a:r>
              <a:rPr lang="it-IT" dirty="0">
                <a:solidFill>
                  <a:schemeClr val="tx2"/>
                </a:solidFill>
                <a:latin typeface="+mn-lt"/>
              </a:rPr>
              <a:t>: </a:t>
            </a:r>
          </a:p>
          <a:p>
            <a:pPr marL="0" indent="0" algn="just">
              <a:buNone/>
            </a:pPr>
            <a:r>
              <a:rPr lang="it-IT" i="1" u="sng" dirty="0">
                <a:solidFill>
                  <a:schemeClr val="tx2"/>
                </a:solidFill>
                <a:latin typeface="+mn-lt"/>
              </a:rPr>
              <a:t>Gli episodi di violenza contro operatori sanitari</a:t>
            </a:r>
            <a:r>
              <a:rPr lang="it-IT" i="1" dirty="0">
                <a:solidFill>
                  <a:schemeClr val="tx2"/>
                </a:solidFill>
                <a:latin typeface="+mn-lt"/>
              </a:rPr>
              <a:t> sono </a:t>
            </a:r>
            <a:r>
              <a:rPr lang="it-IT" b="1" i="1" dirty="0">
                <a:solidFill>
                  <a:schemeClr val="tx2"/>
                </a:solidFill>
                <a:latin typeface="+mn-lt"/>
              </a:rPr>
              <a:t>eventi sentinella </a:t>
            </a:r>
            <a:r>
              <a:rPr lang="it-IT" i="1" dirty="0">
                <a:solidFill>
                  <a:schemeClr val="tx2"/>
                </a:solidFill>
                <a:latin typeface="+mn-lt"/>
              </a:rPr>
              <a:t>che</a:t>
            </a:r>
            <a:r>
              <a:rPr lang="it-IT" b="1" i="1" dirty="0">
                <a:solidFill>
                  <a:schemeClr val="tx2"/>
                </a:solidFill>
                <a:latin typeface="+mn-lt"/>
              </a:rPr>
              <a:t> </a:t>
            </a:r>
            <a:r>
              <a:rPr lang="it-IT" i="1" dirty="0">
                <a:solidFill>
                  <a:schemeClr val="tx2"/>
                </a:solidFill>
                <a:latin typeface="+mn-lt"/>
              </a:rPr>
              <a:t>segnalano la presenza nell’ambiente di lavoro di situazioni di rischio che richiedono l’adozione di opportune misure di prevenzione e protezione dei lavoratori</a:t>
            </a:r>
          </a:p>
          <a:p>
            <a:pPr marL="0" indent="0" algn="just">
              <a:buNone/>
            </a:pPr>
            <a:r>
              <a:rPr lang="it-IT" i="1" dirty="0">
                <a:solidFill>
                  <a:schemeClr val="tx2"/>
                </a:solidFill>
                <a:latin typeface="+mn-lt"/>
              </a:rPr>
              <a:t>Il riconoscimento dell’evento è importante per procedere alla definizione di </a:t>
            </a:r>
            <a:r>
              <a:rPr lang="it-IT" b="1" i="1" dirty="0">
                <a:solidFill>
                  <a:schemeClr val="tx2"/>
                </a:solidFill>
                <a:latin typeface="+mn-lt"/>
              </a:rPr>
              <a:t>interventi sotto il profilo organizzativo e logistico, per la revisione dei protocolli in uso, per avviare un’attività di formazione del personale</a:t>
            </a:r>
          </a:p>
          <a:p>
            <a:pPr marL="0" indent="0" algn="just">
              <a:lnSpc>
                <a:spcPct val="110000"/>
              </a:lnSpc>
              <a:buNone/>
            </a:pPr>
            <a:endParaRPr lang="it-IT" i="1" u="sng" dirty="0">
              <a:effectLst>
                <a:outerShdw blurRad="38100" dist="38100" dir="2700000" algn="tl">
                  <a:srgbClr val="000000">
                    <a:alpha val="43137"/>
                  </a:srgbClr>
                </a:outerShdw>
              </a:effectLst>
            </a:endParaRPr>
          </a:p>
          <a:p>
            <a:pPr>
              <a:lnSpc>
                <a:spcPct val="110000"/>
              </a:lnSpc>
            </a:pPr>
            <a:endParaRPr lang="it-IT" u="sng" dirty="0"/>
          </a:p>
        </p:txBody>
      </p:sp>
      <p:pic>
        <p:nvPicPr>
          <p:cNvPr id="5123" name="Picture 3" descr="J:\2025\PERSONALE SPP\ZANCANI\PRESENTAZIONI_slide CZ\raccomandazione 8 2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610" y="848544"/>
            <a:ext cx="3518010" cy="2444304"/>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
        <p:nvSpPr>
          <p:cNvPr id="4" name="Titolo 3"/>
          <p:cNvSpPr>
            <a:spLocks noGrp="1"/>
          </p:cNvSpPr>
          <p:nvPr>
            <p:ph type="title"/>
          </p:nvPr>
        </p:nvSpPr>
        <p:spPr/>
        <p:txBody>
          <a:bodyPr/>
          <a:lstStyle/>
          <a:p>
            <a:endParaRPr lang="it-IT" dirty="0"/>
          </a:p>
        </p:txBody>
      </p:sp>
      <p:grpSp>
        <p:nvGrpSpPr>
          <p:cNvPr id="8" name="Gruppo 7"/>
          <p:cNvGrpSpPr/>
          <p:nvPr/>
        </p:nvGrpSpPr>
        <p:grpSpPr>
          <a:xfrm>
            <a:off x="3585642" y="116666"/>
            <a:ext cx="6120680" cy="720046"/>
            <a:chOff x="6378292" y="63941"/>
            <a:chExt cx="3280181" cy="720046"/>
          </a:xfrm>
        </p:grpSpPr>
        <p:cxnSp>
          <p:nvCxnSpPr>
            <p:cNvPr id="9" name="Connettore 1 8"/>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Tree>
    <p:extLst>
      <p:ext uri="{BB962C8B-B14F-4D97-AF65-F5344CB8AC3E}">
        <p14:creationId xmlns:p14="http://schemas.microsoft.com/office/powerpoint/2010/main" val="2410345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093304D3-DE2E-410C-B790-92182A0D9500}" type="slidenum">
              <a:rPr lang="it-IT" smtClean="0">
                <a:solidFill>
                  <a:prstClr val="black"/>
                </a:solidFill>
              </a:rPr>
              <a:pPr/>
              <a:t>7</a:t>
            </a:fld>
            <a:endParaRPr lang="it-IT">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094" y="744995"/>
            <a:ext cx="6834187" cy="487363"/>
          </a:xfrm>
          <a:prstGeom prst="rect">
            <a:avLst/>
          </a:prstGeom>
          <a:solidFill>
            <a:srgbClr val="FFFF00"/>
          </a:solidFill>
          <a:ln>
            <a:noFill/>
          </a:ln>
          <a:effec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402" y="1282492"/>
            <a:ext cx="741045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ccia a destra 7">
            <a:extLst>
              <a:ext uri="{FF2B5EF4-FFF2-40B4-BE49-F238E27FC236}">
                <a16:creationId xmlns:a16="http://schemas.microsoft.com/office/drawing/2014/main" xmlns="" id="{0169D909-2B81-769F-3D83-369B6F2CCB66}"/>
              </a:ext>
            </a:extLst>
          </p:cNvPr>
          <p:cNvSpPr/>
          <p:nvPr/>
        </p:nvSpPr>
        <p:spPr>
          <a:xfrm rot="10800000">
            <a:off x="4972147" y="4797152"/>
            <a:ext cx="698232" cy="3203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uppo 5"/>
          <p:cNvGrpSpPr/>
          <p:nvPr/>
        </p:nvGrpSpPr>
        <p:grpSpPr>
          <a:xfrm>
            <a:off x="3585642" y="116666"/>
            <a:ext cx="6120680" cy="720046"/>
            <a:chOff x="6378292" y="63941"/>
            <a:chExt cx="3280181" cy="720046"/>
          </a:xfrm>
        </p:grpSpPr>
        <p:cxnSp>
          <p:nvCxnSpPr>
            <p:cNvPr id="7" name="Connettore 1 6"/>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Tree>
    <p:extLst>
      <p:ext uri="{BB962C8B-B14F-4D97-AF65-F5344CB8AC3E}">
        <p14:creationId xmlns:p14="http://schemas.microsoft.com/office/powerpoint/2010/main" val="61455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5286" y="908720"/>
            <a:ext cx="9361040" cy="5544616"/>
          </a:xfrm>
          <a:solidFill>
            <a:schemeClr val="accent4">
              <a:lumMod val="40000"/>
              <a:lumOff val="60000"/>
            </a:schemeClr>
          </a:solidFill>
          <a:ln w="19050">
            <a:solidFill>
              <a:schemeClr val="accent6">
                <a:lumMod val="60000"/>
                <a:lumOff val="40000"/>
              </a:schemeClr>
            </a:solidFill>
          </a:ln>
        </p:spPr>
        <p:txBody>
          <a:bodyPr>
            <a:normAutofit/>
          </a:bodyPr>
          <a:lstStyle/>
          <a:p>
            <a:pPr marL="0" indent="0" algn="just">
              <a:lnSpc>
                <a:spcPct val="110000"/>
              </a:lnSpc>
              <a:buNone/>
            </a:pPr>
            <a:endParaRPr lang="it-IT" i="1" u="sng" dirty="0">
              <a:solidFill>
                <a:schemeClr val="tx2"/>
              </a:solidFill>
              <a:effectLst>
                <a:outerShdw blurRad="38100" dist="38100" dir="2700000" algn="tl">
                  <a:srgbClr val="000000">
                    <a:alpha val="43137"/>
                  </a:srgbClr>
                </a:outerShdw>
              </a:effectLst>
            </a:endParaRPr>
          </a:p>
          <a:p>
            <a:pPr>
              <a:lnSpc>
                <a:spcPct val="110000"/>
              </a:lnSpc>
            </a:pPr>
            <a:r>
              <a:rPr lang="it-IT" b="1" u="sng" dirty="0">
                <a:solidFill>
                  <a:schemeClr val="tx2"/>
                </a:solidFill>
              </a:rPr>
              <a:t>D.LGS 81/2008 </a:t>
            </a:r>
            <a:r>
              <a:rPr lang="it-IT" sz="1600" dirty="0">
                <a:solidFill>
                  <a:schemeClr val="tx2"/>
                </a:solidFill>
                <a:latin typeface="+mn-lt"/>
              </a:rPr>
              <a:t>TU in materia di tutela della salute e della sicurezza nei luoghi di lavoro</a:t>
            </a:r>
          </a:p>
          <a:p>
            <a:pPr marL="0" indent="0">
              <a:buNone/>
            </a:pPr>
            <a:endParaRPr lang="it-IT" sz="1400" dirty="0">
              <a:solidFill>
                <a:schemeClr val="tx2"/>
              </a:solidFill>
            </a:endParaRPr>
          </a:p>
          <a:p>
            <a:endParaRPr lang="it-IT" b="1" u="sng" dirty="0">
              <a:solidFill>
                <a:schemeClr val="tx2"/>
              </a:solidFill>
            </a:endParaRPr>
          </a:p>
          <a:p>
            <a:endParaRPr lang="it-IT" b="1" u="sng" dirty="0">
              <a:solidFill>
                <a:schemeClr val="tx2"/>
              </a:solidFill>
            </a:endParaRPr>
          </a:p>
          <a:p>
            <a:pPr marL="0" indent="0">
              <a:buNone/>
            </a:pPr>
            <a:endParaRPr lang="it-IT" b="1" u="sng" dirty="0">
              <a:solidFill>
                <a:schemeClr val="tx2"/>
              </a:solidFill>
            </a:endParaRPr>
          </a:p>
          <a:p>
            <a:pPr marL="0" indent="0">
              <a:buNone/>
            </a:pPr>
            <a:endParaRPr lang="it-IT" b="1" u="sng" dirty="0">
              <a:solidFill>
                <a:schemeClr val="tx2"/>
              </a:solidFill>
            </a:endParaRPr>
          </a:p>
          <a:p>
            <a:pPr marL="0" indent="0">
              <a:buNone/>
            </a:pPr>
            <a:endParaRPr lang="it-IT" b="1" u="sng" dirty="0">
              <a:solidFill>
                <a:schemeClr val="tx2"/>
              </a:solidFill>
            </a:endParaRPr>
          </a:p>
          <a:p>
            <a:endParaRPr lang="it-IT" b="1" u="sng" dirty="0">
              <a:solidFill>
                <a:schemeClr val="tx2"/>
              </a:solidFill>
            </a:endParaRPr>
          </a:p>
        </p:txBody>
      </p:sp>
      <p:sp>
        <p:nvSpPr>
          <p:cNvPr id="4" name="Rettangolo 3"/>
          <p:cNvSpPr/>
          <p:nvPr/>
        </p:nvSpPr>
        <p:spPr>
          <a:xfrm>
            <a:off x="705322" y="3861048"/>
            <a:ext cx="8640960" cy="2062103"/>
          </a:xfrm>
          <a:prstGeom prst="rect">
            <a:avLst/>
          </a:prstGeom>
        </p:spPr>
        <p:txBody>
          <a:bodyPr wrap="square">
            <a:spAutoFit/>
          </a:bodyPr>
          <a:lstStyle/>
          <a:p>
            <a:pPr algn="just"/>
            <a:r>
              <a:rPr lang="it-IT" sz="1600" b="1" dirty="0">
                <a:solidFill>
                  <a:schemeClr val="tx2"/>
                </a:solidFill>
                <a:latin typeface="+mn-lt"/>
              </a:rPr>
              <a:t>Articolo 28: Oggetto della valutazione dei rischi</a:t>
            </a:r>
          </a:p>
          <a:p>
            <a:pPr algn="just"/>
            <a:r>
              <a:rPr lang="it-IT" sz="1600" i="1" dirty="0">
                <a:solidFill>
                  <a:schemeClr val="tx2"/>
                </a:solidFill>
                <a:latin typeface="+mn-lt"/>
              </a:rPr>
              <a:t>La valutazione dei rischi … deve riguardare </a:t>
            </a:r>
            <a:r>
              <a:rPr lang="it-IT" sz="1600" b="1" i="1" u="sng" dirty="0">
                <a:solidFill>
                  <a:schemeClr val="tx2"/>
                </a:solidFill>
                <a:latin typeface="+mn-lt"/>
              </a:rPr>
              <a:t>tutti i rischi per la sicurezza e la salute </a:t>
            </a:r>
            <a:r>
              <a:rPr lang="it-IT" sz="1600" i="1" dirty="0">
                <a:solidFill>
                  <a:schemeClr val="tx2"/>
                </a:solidFill>
                <a:latin typeface="+mn-lt"/>
              </a:rPr>
              <a:t>dei lavoratori, ivi compresi quelli riguardanti gruppi di lavoratori esposti a rischi particolari, tra cui quelli collegati allo stress lavoro-correlato, secondo i contenuti dell’accordo europeo dell’8 Ottobre 2004 [...] </a:t>
            </a:r>
          </a:p>
          <a:p>
            <a:pPr algn="just"/>
            <a:endParaRPr lang="it-IT" sz="1600" i="1" dirty="0">
              <a:solidFill>
                <a:schemeClr val="tx2"/>
              </a:solidFill>
              <a:latin typeface="+mn-lt"/>
            </a:endParaRPr>
          </a:p>
          <a:p>
            <a:pPr algn="just"/>
            <a:r>
              <a:rPr lang="it-IT" sz="1600" b="1" dirty="0">
                <a:solidFill>
                  <a:schemeClr val="tx2"/>
                </a:solidFill>
                <a:latin typeface="+mn-lt"/>
              </a:rPr>
              <a:t>il D. L. 159/2025 introduce all'art. 15 : Misure Generali di Tutela </a:t>
            </a:r>
            <a:r>
              <a:rPr lang="it-IT" sz="1600" dirty="0">
                <a:solidFill>
                  <a:schemeClr val="tx2"/>
                </a:solidFill>
                <a:latin typeface="+mn-lt"/>
              </a:rPr>
              <a:t>con la lettera z-bis, come misura generale di tutela per la sicurezza sul lavoro, </a:t>
            </a:r>
            <a:r>
              <a:rPr lang="it-IT" sz="1600" b="1" dirty="0">
                <a:solidFill>
                  <a:schemeClr val="tx2"/>
                </a:solidFill>
                <a:latin typeface="+mn-lt"/>
              </a:rPr>
              <a:t>la programmazione della prevenzione di condotte violente e moleste nei confronti dei lavoratori</a:t>
            </a:r>
            <a:r>
              <a:rPr lang="it-IT" sz="1600" dirty="0">
                <a:solidFill>
                  <a:schemeClr val="tx2"/>
                </a:solidFill>
                <a:latin typeface="+mn-lt"/>
              </a:rPr>
              <a:t>.</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090" y="1844080"/>
            <a:ext cx="3544892" cy="16229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po 5"/>
          <p:cNvGrpSpPr/>
          <p:nvPr/>
        </p:nvGrpSpPr>
        <p:grpSpPr>
          <a:xfrm>
            <a:off x="3585642" y="116666"/>
            <a:ext cx="6120680" cy="720046"/>
            <a:chOff x="6378292" y="63941"/>
            <a:chExt cx="3280181" cy="720046"/>
          </a:xfrm>
        </p:grpSpPr>
        <p:cxnSp>
          <p:nvCxnSpPr>
            <p:cNvPr id="7" name="Connettore 1 6"/>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spTree>
    <p:extLst>
      <p:ext uri="{BB962C8B-B14F-4D97-AF65-F5344CB8AC3E}">
        <p14:creationId xmlns:p14="http://schemas.microsoft.com/office/powerpoint/2010/main" val="116104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658019-EA5F-41DA-6D3A-5B482A01FC59}"/>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B7D701A5-192B-7140-E3A6-B424EA257B90}"/>
              </a:ext>
            </a:extLst>
          </p:cNvPr>
          <p:cNvSpPr>
            <a:spLocks noGrp="1"/>
          </p:cNvSpPr>
          <p:nvPr>
            <p:ph idx="1"/>
          </p:nvPr>
        </p:nvSpPr>
        <p:spPr>
          <a:xfrm>
            <a:off x="705322" y="980728"/>
            <a:ext cx="9001000" cy="5520374"/>
          </a:xfrm>
          <a:solidFill>
            <a:schemeClr val="accent4">
              <a:lumMod val="40000"/>
              <a:lumOff val="60000"/>
            </a:schemeClr>
          </a:solidFill>
          <a:ln w="19050">
            <a:solidFill>
              <a:schemeClr val="accent6">
                <a:lumMod val="60000"/>
                <a:lumOff val="40000"/>
              </a:schemeClr>
            </a:solidFill>
          </a:ln>
        </p:spPr>
        <p:txBody>
          <a:bodyPr>
            <a:normAutofit/>
          </a:bodyPr>
          <a:lstStyle/>
          <a:p>
            <a:pPr marL="0" indent="0" algn="just">
              <a:buNone/>
            </a:pPr>
            <a:r>
              <a:rPr lang="it-IT" dirty="0">
                <a:solidFill>
                  <a:schemeClr val="tx2"/>
                </a:solidFill>
                <a:latin typeface="+mn-lt"/>
              </a:rPr>
              <a:t>Il fenomeno è aumentato con la pandemia…..</a:t>
            </a:r>
          </a:p>
          <a:p>
            <a:pPr algn="just"/>
            <a:endParaRPr lang="it-IT" dirty="0">
              <a:solidFill>
                <a:schemeClr val="tx2"/>
              </a:solidFill>
              <a:latin typeface="+mn-lt"/>
            </a:endParaRPr>
          </a:p>
          <a:p>
            <a:pPr algn="just"/>
            <a:endParaRPr lang="it-IT" dirty="0">
              <a:solidFill>
                <a:schemeClr val="tx2"/>
              </a:solidFill>
              <a:latin typeface="+mn-lt"/>
            </a:endParaRPr>
          </a:p>
          <a:p>
            <a:pPr marL="0" indent="0" algn="just">
              <a:buNone/>
            </a:pPr>
            <a:r>
              <a:rPr lang="it-IT" b="1" u="sng" dirty="0">
                <a:solidFill>
                  <a:schemeClr val="tx2"/>
                </a:solidFill>
                <a:latin typeface="+mn-lt"/>
              </a:rPr>
              <a:t>Legge  113/2020 - </a:t>
            </a:r>
            <a:r>
              <a:rPr lang="it-IT" b="1" i="1" u="sng" dirty="0">
                <a:solidFill>
                  <a:schemeClr val="tx2"/>
                </a:solidFill>
                <a:latin typeface="+mn-lt"/>
                <a:cs typeface="Lucida Sans Unicode" panose="020B0602030504020204" pitchFamily="34" charset="0"/>
              </a:rPr>
              <a:t>Rischio Violenza in sanità</a:t>
            </a:r>
            <a:endParaRPr lang="it-IT" i="1" u="sng" dirty="0">
              <a:solidFill>
                <a:schemeClr val="tx2"/>
              </a:solidFill>
              <a:latin typeface="+mn-lt"/>
              <a:cs typeface="Lucida Sans Unicode" panose="020B0602030504020204" pitchFamily="34" charset="0"/>
            </a:endParaRPr>
          </a:p>
          <a:p>
            <a:pPr marL="0" indent="0" algn="just">
              <a:buNone/>
            </a:pPr>
            <a:r>
              <a:rPr lang="it-IT" sz="1700" i="1" dirty="0">
                <a:solidFill>
                  <a:schemeClr val="tx2"/>
                </a:solidFill>
                <a:latin typeface="+mn-lt"/>
              </a:rPr>
              <a:t>Disposizioni in materia di sicurezza per gli esercenti le professioni sanitarie e socio-sanitarie nell'esercizio delle loro funzioni</a:t>
            </a:r>
            <a:r>
              <a:rPr lang="it-IT" dirty="0">
                <a:solidFill>
                  <a:schemeClr val="tx2"/>
                </a:solidFill>
                <a:latin typeface="+mn-lt"/>
              </a:rPr>
              <a:t> </a:t>
            </a:r>
          </a:p>
          <a:p>
            <a:pPr marL="0" indent="0" algn="just">
              <a:buNone/>
            </a:pPr>
            <a:r>
              <a:rPr lang="it-IT" dirty="0">
                <a:solidFill>
                  <a:schemeClr val="tx2"/>
                </a:solidFill>
                <a:latin typeface="+mn-lt"/>
              </a:rPr>
              <a:t>Introduce Misure di prevenzione e di tipo sanzionatorio</a:t>
            </a:r>
          </a:p>
          <a:p>
            <a:pPr marL="0" indent="0" algn="just">
              <a:buNone/>
            </a:pPr>
            <a:r>
              <a:rPr lang="it-IT" u="sng" dirty="0">
                <a:solidFill>
                  <a:schemeClr val="tx2"/>
                </a:solidFill>
                <a:effectLst>
                  <a:outerShdw blurRad="38100" dist="38100" dir="2700000" algn="tl">
                    <a:srgbClr val="000000">
                      <a:alpha val="43137"/>
                    </a:srgbClr>
                  </a:outerShdw>
                </a:effectLst>
                <a:latin typeface="+mn-lt"/>
              </a:rPr>
              <a:t>Organizzative:</a:t>
            </a:r>
            <a:r>
              <a:rPr lang="it-IT" dirty="0">
                <a:solidFill>
                  <a:schemeClr val="tx2"/>
                </a:solidFill>
                <a:latin typeface="+mn-lt"/>
              </a:rPr>
              <a:t> valutazione del rischio aggressione sul lavoro</a:t>
            </a:r>
          </a:p>
          <a:p>
            <a:pPr marL="0" indent="0" algn="just">
              <a:buNone/>
            </a:pPr>
            <a:r>
              <a:rPr lang="it-IT" u="sng" dirty="0">
                <a:solidFill>
                  <a:schemeClr val="tx2"/>
                </a:solidFill>
                <a:effectLst>
                  <a:outerShdw blurRad="38100" dist="38100" dir="2700000" algn="tl">
                    <a:srgbClr val="000000">
                      <a:alpha val="43137"/>
                    </a:srgbClr>
                  </a:outerShdw>
                </a:effectLst>
                <a:latin typeface="+mn-lt"/>
              </a:rPr>
              <a:t>Individuale-organizzative:</a:t>
            </a:r>
            <a:r>
              <a:rPr lang="it-IT" dirty="0">
                <a:solidFill>
                  <a:schemeClr val="tx2"/>
                </a:solidFill>
                <a:latin typeface="+mn-lt"/>
              </a:rPr>
              <a:t> segnalazione di tutti gli episodi di violenza e formazione preventiva su come riconoscere e gestire tali eventi</a:t>
            </a:r>
          </a:p>
          <a:p>
            <a:pPr marL="0" indent="0" algn="just">
              <a:buNone/>
            </a:pPr>
            <a:r>
              <a:rPr lang="it-IT" u="sng" dirty="0">
                <a:solidFill>
                  <a:schemeClr val="tx2"/>
                </a:solidFill>
                <a:effectLst>
                  <a:outerShdw blurRad="38100" dist="38100" dir="2700000" algn="tl">
                    <a:srgbClr val="000000">
                      <a:alpha val="43137"/>
                    </a:srgbClr>
                  </a:outerShdw>
                </a:effectLst>
                <a:latin typeface="+mn-lt"/>
              </a:rPr>
              <a:t>Individuali:</a:t>
            </a:r>
            <a:r>
              <a:rPr lang="it-IT" dirty="0">
                <a:solidFill>
                  <a:schemeClr val="tx2"/>
                </a:solidFill>
                <a:latin typeface="+mn-lt"/>
              </a:rPr>
              <a:t> assistenza e supporto</a:t>
            </a:r>
          </a:p>
          <a:p>
            <a:pPr marL="0" indent="0" algn="just">
              <a:buNone/>
            </a:pPr>
            <a:endParaRPr lang="it-IT" u="sng" dirty="0">
              <a:solidFill>
                <a:schemeClr val="tx2"/>
              </a:solidFill>
              <a:effectLst>
                <a:outerShdw blurRad="38100" dist="38100" dir="2700000" algn="tl">
                  <a:srgbClr val="000000">
                    <a:alpha val="43137"/>
                  </a:srgbClr>
                </a:outerShdw>
              </a:effectLst>
              <a:latin typeface="+mn-lt"/>
            </a:endParaRPr>
          </a:p>
          <a:p>
            <a:pPr marL="0" indent="0" algn="just">
              <a:buNone/>
            </a:pPr>
            <a:endParaRPr lang="it-IT" dirty="0">
              <a:solidFill>
                <a:schemeClr val="tx2"/>
              </a:solidFill>
              <a:latin typeface="+mn-lt"/>
            </a:endParaRPr>
          </a:p>
          <a:p>
            <a:pPr marL="0" indent="0" algn="just">
              <a:buNone/>
            </a:pPr>
            <a:endParaRPr lang="it-IT" dirty="0">
              <a:solidFill>
                <a:schemeClr val="tx2"/>
              </a:solidFill>
              <a:latin typeface="+mn-lt"/>
            </a:endParaRPr>
          </a:p>
          <a:p>
            <a:pPr marL="0" indent="0" algn="just">
              <a:buNone/>
            </a:pPr>
            <a:endParaRPr lang="it-IT" dirty="0"/>
          </a:p>
          <a:p>
            <a:pPr marL="0" indent="0" algn="just">
              <a:buNone/>
            </a:pPr>
            <a:endParaRPr lang="it-IT" dirty="0"/>
          </a:p>
        </p:txBody>
      </p:sp>
      <p:grpSp>
        <p:nvGrpSpPr>
          <p:cNvPr id="5" name="Gruppo 4"/>
          <p:cNvGrpSpPr/>
          <p:nvPr/>
        </p:nvGrpSpPr>
        <p:grpSpPr>
          <a:xfrm>
            <a:off x="3762158" y="116632"/>
            <a:ext cx="6120680" cy="612974"/>
            <a:chOff x="6378292" y="63941"/>
            <a:chExt cx="3280181" cy="720046"/>
          </a:xfrm>
        </p:grpSpPr>
        <p:cxnSp>
          <p:nvCxnSpPr>
            <p:cNvPr id="6" name="Connettore 1 5"/>
            <p:cNvCxnSpPr/>
            <p:nvPr/>
          </p:nvCxnSpPr>
          <p:spPr>
            <a:xfrm>
              <a:off x="6378292" y="308233"/>
              <a:ext cx="326626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Sottotitolo 2"/>
            <p:cNvSpPr txBox="1">
              <a:spLocks/>
            </p:cNvSpPr>
            <p:nvPr/>
          </p:nvSpPr>
          <p:spPr>
            <a:xfrm>
              <a:off x="6378292" y="63941"/>
              <a:ext cx="3280181" cy="720046"/>
            </a:xfrm>
            <a:prstGeom prst="rect">
              <a:avLst/>
            </a:prstGeom>
            <a:ln>
              <a:no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it-IT" sz="1200" dirty="0">
                  <a:solidFill>
                    <a:prstClr val="white"/>
                  </a:solidFill>
                  <a:effectLst>
                    <a:outerShdw blurRad="38100" dist="38100" dir="2700000" algn="tl">
                      <a:srgbClr val="000000">
                        <a:alpha val="43137"/>
                      </a:srgbClr>
                    </a:outerShdw>
                  </a:effectLst>
                  <a:latin typeface="Bookman Old Style" pitchFamily="18" charset="0"/>
                </a:rPr>
                <a:t>Piacenza, 21 Novembre 2025</a:t>
              </a:r>
            </a:p>
            <a:p>
              <a:pPr algn="r"/>
              <a:r>
                <a:rPr lang="it-IT" sz="1200" dirty="0">
                  <a:solidFill>
                    <a:prstClr val="white"/>
                  </a:solidFill>
                  <a:effectLst>
                    <a:outerShdw blurRad="38100" dist="38100" dir="2700000" algn="tl">
                      <a:srgbClr val="000000">
                        <a:alpha val="43137"/>
                      </a:srgbClr>
                    </a:outerShdw>
                  </a:effectLst>
                  <a:latin typeface="Bookman Old Style" pitchFamily="18" charset="0"/>
                </a:rPr>
                <a:t>Molestie, vessazioni e violenze nei luoghi di lavoro. Dalle norme alle buone prassi</a:t>
              </a:r>
            </a:p>
            <a:p>
              <a:pPr algn="r"/>
              <a:endParaRPr lang="it-IT" sz="1200" dirty="0">
                <a:solidFill>
                  <a:prstClr val="white"/>
                </a:solidFill>
                <a:effectLst>
                  <a:outerShdw blurRad="38100" dist="38100" dir="2700000" algn="tl">
                    <a:srgbClr val="000000">
                      <a:alpha val="43137"/>
                    </a:srgbClr>
                  </a:outerShdw>
                </a:effectLst>
                <a:latin typeface="Bookman Old Style" pitchFamily="18" charset="0"/>
              </a:endParaRPr>
            </a:p>
          </p:txBody>
        </p:sp>
      </p:gr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5228" y="1077528"/>
            <a:ext cx="1296889" cy="161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228" y="4725144"/>
            <a:ext cx="1206166" cy="170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189589"/>
      </p:ext>
    </p:extLst>
  </p:cSld>
  <p:clrMapOvr>
    <a:masterClrMapping/>
  </p:clrMapOvr>
</p:sld>
</file>

<file path=ppt/theme/theme1.xml><?xml version="1.0" encoding="utf-8"?>
<a:theme xmlns:a="http://schemas.openxmlformats.org/drawingml/2006/main" name="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ppt/theme/theme10.xml><?xml version="1.0" encoding="utf-8"?>
<a:theme xmlns:a="http://schemas.openxmlformats.org/drawingml/2006/main" name="9_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ppt/theme/theme11.xml><?xml version="1.0" encoding="utf-8"?>
<a:theme xmlns:a="http://schemas.openxmlformats.org/drawingml/2006/main" name="10_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ppt/theme/theme12.xml><?xml version="1.0" encoding="utf-8"?>
<a:theme xmlns:a="http://schemas.openxmlformats.org/drawingml/2006/main" name="11_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ppt/theme/theme13.xml><?xml version="1.0" encoding="utf-8"?>
<a:theme xmlns:a="http://schemas.openxmlformats.org/drawingml/2006/main" name="12_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ppt/theme/theme14.xml><?xml version="1.0" encoding="utf-8"?>
<a:theme xmlns:a="http://schemas.openxmlformats.org/drawingml/2006/main" name="13_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ppt/theme/theme15.xml><?xml version="1.0" encoding="utf-8"?>
<a:theme xmlns:a="http://schemas.openxmlformats.org/drawingml/2006/main" name="14_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ppt/theme/theme16.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ppt/theme/theme3.xml><?xml version="1.0" encoding="utf-8"?>
<a:theme xmlns:a="http://schemas.openxmlformats.org/drawingml/2006/main" name="2_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ppt/theme/theme4.xml><?xml version="1.0" encoding="utf-8"?>
<a:theme xmlns:a="http://schemas.openxmlformats.org/drawingml/2006/main" name="3_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ppt/theme/theme5.xml><?xml version="1.0" encoding="utf-8"?>
<a:theme xmlns:a="http://schemas.openxmlformats.org/drawingml/2006/main" name="4_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ppt/theme/theme6.xml><?xml version="1.0" encoding="utf-8"?>
<a:theme xmlns:a="http://schemas.openxmlformats.org/drawingml/2006/main" name="5_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ppt/theme/theme7.xml><?xml version="1.0" encoding="utf-8"?>
<a:theme xmlns:a="http://schemas.openxmlformats.org/drawingml/2006/main" name="6_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ppt/theme/theme8.xml><?xml version="1.0" encoding="utf-8"?>
<a:theme xmlns:a="http://schemas.openxmlformats.org/drawingml/2006/main" name="7_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ppt/theme/theme9.xml><?xml version="1.0" encoding="utf-8"?>
<a:theme xmlns:a="http://schemas.openxmlformats.org/drawingml/2006/main" name="8_Template Diapositive 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Diapositive.potx" id="{E02A27CE-2B92-4BE9-99A6-9D3E930C526A}" vid="{B5B07870-BEB8-4DFB-9ED1-4B6DB8E710A0}"/>
    </a:ext>
  </a:extLst>
</a:theme>
</file>

<file path=docProps/app.xml><?xml version="1.0" encoding="utf-8"?>
<Properties xmlns="http://schemas.openxmlformats.org/officeDocument/2006/extended-properties" xmlns:vt="http://schemas.openxmlformats.org/officeDocument/2006/docPropsVTypes">
  <Template>Template Diapositive E-R</Template>
  <TotalTime>5920</TotalTime>
  <Words>1856</Words>
  <Application>Microsoft Office PowerPoint</Application>
  <PresentationFormat>Personalizzato</PresentationFormat>
  <Paragraphs>304</Paragraphs>
  <Slides>22</Slides>
  <Notes>8</Notes>
  <HiddenSlides>1</HiddenSlides>
  <MMClips>0</MMClips>
  <ScaleCrop>false</ScaleCrop>
  <HeadingPairs>
    <vt:vector size="4" baseType="variant">
      <vt:variant>
        <vt:lpstr>Tema</vt:lpstr>
      </vt:variant>
      <vt:variant>
        <vt:i4>15</vt:i4>
      </vt:variant>
      <vt:variant>
        <vt:lpstr>Titoli diapositive</vt:lpstr>
      </vt:variant>
      <vt:variant>
        <vt:i4>22</vt:i4>
      </vt:variant>
    </vt:vector>
  </HeadingPairs>
  <TitlesOfParts>
    <vt:vector size="37" baseType="lpstr">
      <vt:lpstr>Template Diapositive E-R</vt:lpstr>
      <vt:lpstr>1_Template Diapositive E-R</vt:lpstr>
      <vt:lpstr>2_Template Diapositive E-R</vt:lpstr>
      <vt:lpstr>3_Template Diapositive E-R</vt:lpstr>
      <vt:lpstr>4_Template Diapositive E-R</vt:lpstr>
      <vt:lpstr>5_Template Diapositive E-R</vt:lpstr>
      <vt:lpstr>6_Template Diapositive E-R</vt:lpstr>
      <vt:lpstr>7_Template Diapositive E-R</vt:lpstr>
      <vt:lpstr>8_Template Diapositive E-R</vt:lpstr>
      <vt:lpstr>9_Template Diapositive E-R</vt:lpstr>
      <vt:lpstr>10_Template Diapositive E-R</vt:lpstr>
      <vt:lpstr>11_Template Diapositive E-R</vt:lpstr>
      <vt:lpstr>12_Template Diapositive E-R</vt:lpstr>
      <vt:lpstr>13_Template Diapositive E-R</vt:lpstr>
      <vt:lpstr>14_Template Diapositive 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Servizio di Prevenzione e Protezione: PERCORSO GESTIONE VIOLENZA attività Work in progress</vt:lpstr>
      <vt:lpstr> Misure di intervento multilivello (1)  </vt:lpstr>
      <vt:lpstr>Dati 2024-2025 (aggiornati al 31 ottobre) 2025 AUSL PC</vt:lpstr>
      <vt:lpstr> Misure di intervento multilivello (2)  </vt:lpstr>
      <vt:lpstr>Presentazione standard di PowerPoint</vt:lpstr>
      <vt:lpstr>Presentazione standard di PowerPoint</vt:lpstr>
      <vt:lpstr>Presentazione standard di PowerPoint</vt:lpstr>
      <vt:lpstr>Presentazione standard di PowerPoint</vt:lpstr>
    </vt:vector>
  </TitlesOfParts>
  <Company>aopr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Presentazione</dc:title>
  <dc:creator>Ghetti, Caterina</dc:creator>
  <cp:lastModifiedBy>Ghidoni Valentina</cp:lastModifiedBy>
  <cp:revision>473</cp:revision>
  <cp:lastPrinted>2025-11-17T16:17:55Z</cp:lastPrinted>
  <dcterms:created xsi:type="dcterms:W3CDTF">2021-01-26T11:39:55Z</dcterms:created>
  <dcterms:modified xsi:type="dcterms:W3CDTF">2025-11-20T09:32:09Z</dcterms:modified>
</cp:coreProperties>
</file>